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  <p:embeddedFont>
      <p:font typeface="Fenice BT" pitchFamily="18" charset="0"/>
      <p:regular r:id="rId17"/>
      <p:bold r:id="rId18"/>
      <p:italic r:id="rId19"/>
      <p:boldItalic r:id="rId20"/>
    </p:embeddedFont>
  </p:embeddedFontLst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ABD883-2A7F-46CE-91D5-D5E26B93AD3E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0AD5B5-0C1A-4752-BEE0-2057B4E87D8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45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2AF9-4571-4432-B721-CEBBEEB0E914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6545-16C5-42FF-8A33-31BF5BEAE7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816067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5DF5-CE3C-4C6F-A4D8-D385D672427B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1822-90AC-41ED-B39D-283A4BCDFDF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482805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8903D-C264-44DD-87AB-CAFC787623B7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D877-543D-452B-B988-EB9480C70ED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30405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F106-480D-4781-AC70-07B80FCE08EB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CD3E-D82D-436E-948F-7AF722247D1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69079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938E-358B-4572-9340-4E5E17073CA9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EA28-C59C-48F1-B872-D07D70FC519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16663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04B07-1969-45C4-A48D-AC4F38D346CA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A6D0-D41C-45AA-8DD6-79BF73020F6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204809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BA0D-F29F-4872-973C-73A2E7B7B5D5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7F27E-0162-4DDB-A652-C0B7E7BD8EB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29057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3748-D96C-43D3-8CC2-3A024F6A4378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005F6-8337-4B67-B63B-3D3B7208A61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92026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956D6-011F-476C-B655-809329F1534E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FB04-9919-4B3A-8AB0-FA99C8C1616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541682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7B60-C3A0-429E-A56F-7D5E19DE6DEE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0B99-A4FE-4911-B857-D2DB2A6A5F6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048268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FAED-CF7B-4489-B711-33400A5DA9FE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CB82-B883-4B0C-ABE3-FBC023BB11B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241215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8EE525-550B-4908-B4A0-4B220ADFD861}" type="datetimeFigureOut">
              <a:rPr lang="es-CO"/>
              <a:pPr>
                <a:defRPr/>
              </a:pPr>
              <a:t>14/05/2012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A22DD9-BA02-437A-A16B-BF468C0A59D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19" y="0"/>
            <a:ext cx="5141893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CuadroTexto"/>
          <p:cNvSpPr txBox="1"/>
          <p:nvPr/>
        </p:nvSpPr>
        <p:spPr>
          <a:xfrm>
            <a:off x="395288" y="830263"/>
            <a:ext cx="3529012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O" sz="4800" dirty="0">
                <a:solidFill>
                  <a:srgbClr val="C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enice BT" pitchFamily="18" charset="0"/>
              </a:rPr>
              <a:t>Es a Jesús y a su Evangelio al que estamos sujetos, ¡no a la Ley de Moisés!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0213" y="260350"/>
            <a:ext cx="8283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dirty="0">
                <a:effectLst>
                  <a:glow rad="101600">
                    <a:schemeClr val="bg1"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TC Kabel Ultra" pitchFamily="34" charset="0"/>
                <a:cs typeface="+mn-cs"/>
              </a:rPr>
              <a:t>Lo Que Jesús Dijo Acerca de la Ley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1260049"/>
            <a:ext cx="696838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I</a:t>
            </a:r>
            <a:r>
              <a:rPr lang="es-CO" sz="3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. </a:t>
            </a:r>
            <a:r>
              <a:rPr lang="es-CO" sz="3200" cap="small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Dijo Que Los Salmos Son Parte de la Ley.</a:t>
            </a:r>
            <a:endParaRPr lang="es-CO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9750" y="2357438"/>
            <a:ext cx="39179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Juan 10:34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95444"/>
            <a:ext cx="391752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34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  Jesús les respondió: ¿No está escrito en vuestra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ley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: Yo dije, dioses sois?</a:t>
            </a:r>
            <a:r>
              <a:rPr lang="es-CO" sz="2400" baseline="30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 </a:t>
            </a:r>
            <a:endParaRPr lang="es-CO" sz="24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9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928813"/>
            <a:ext cx="1143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4672013" y="2357438"/>
            <a:ext cx="40417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Salmo 82:6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1392" y="2795444"/>
            <a:ext cx="404212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6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  Yo dije: Vosotros sois dioses,  y todos vosotros hijos del Altísimo.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0213" y="260350"/>
            <a:ext cx="8283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dirty="0">
                <a:effectLst>
                  <a:glow rad="101600">
                    <a:schemeClr val="bg1"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TC Kabel Ultra" pitchFamily="34" charset="0"/>
                <a:cs typeface="+mn-cs"/>
              </a:rPr>
              <a:t>Lo Que Jesús Dijo Acerca de la Ley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1260049"/>
            <a:ext cx="806489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II</a:t>
            </a:r>
            <a:r>
              <a:rPr lang="es-CO" sz="3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. </a:t>
            </a:r>
            <a:r>
              <a:rPr lang="es-CO" sz="3200" cap="small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Dijo Que El Mandamiento Mas Grande Era Amar a Dios.</a:t>
            </a:r>
            <a:endParaRPr lang="es-CO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46188" y="2601913"/>
            <a:ext cx="70008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Mateo 22:35-40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46956" y="2958777"/>
            <a:ext cx="7000875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35  Y uno de ellos, intérprete de la ley, preguntó por tentarle, diciendo:</a:t>
            </a:r>
          </a:p>
          <a:p>
            <a:pPr marL="452438" indent="-452438">
              <a:defRPr/>
            </a:pP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36  Maestro, ¿cuál es el gran mandamiento en la ley?</a:t>
            </a:r>
          </a:p>
          <a:p>
            <a:pPr marL="452438" indent="-452438">
              <a:defRPr/>
            </a:pP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37  Jesús le dijo: Amarás al Señor tu Dios con todo tu corazón, y con toda tu alma, y con toda tu mente.</a:t>
            </a:r>
          </a:p>
          <a:p>
            <a:pPr marL="452438" indent="-452438">
              <a:defRPr/>
            </a:pP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38  Este es el primero y grande mandamiento.</a:t>
            </a:r>
          </a:p>
          <a:p>
            <a:pPr marL="452438" indent="-452438">
              <a:defRPr/>
            </a:pP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39  Y el segundo es semejante: Amarás a tu prójimo como a ti mismo.</a:t>
            </a:r>
          </a:p>
          <a:p>
            <a:pPr marL="452438" indent="-452438">
              <a:defRPr/>
            </a:pP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40  De estos dos mandamientos depende toda la ley y los profetas. </a:t>
            </a:r>
          </a:p>
        </p:txBody>
      </p:sp>
      <p:pic>
        <p:nvPicPr>
          <p:cNvPr id="9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2101850"/>
            <a:ext cx="11430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0213" y="260350"/>
            <a:ext cx="8283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dirty="0">
                <a:effectLst>
                  <a:glow rad="101600">
                    <a:schemeClr val="bg1"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TC Kabel Ultra" pitchFamily="34" charset="0"/>
                <a:cs typeface="+mn-cs"/>
              </a:rPr>
              <a:t>Lo Que Jesús Dijo Acerca de la Ley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1260049"/>
            <a:ext cx="80648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III</a:t>
            </a:r>
            <a:r>
              <a:rPr lang="es-CO" sz="3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. </a:t>
            </a:r>
            <a:r>
              <a:rPr lang="es-CO" sz="3200" cap="small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Jesús Dijo Que No Vino Para Abrogar La Ley. </a:t>
            </a:r>
            <a:endParaRPr lang="es-CO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750" y="2357438"/>
            <a:ext cx="39179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Mateo 5:17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2795444"/>
            <a:ext cx="3917527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17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No penséis que he venido para abrogar la ley o los profetas;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no he venido para abrogar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sino para cumplir. </a:t>
            </a:r>
          </a:p>
        </p:txBody>
      </p:sp>
      <p:pic>
        <p:nvPicPr>
          <p:cNvPr id="12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928813"/>
            <a:ext cx="1143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672013" y="2357438"/>
            <a:ext cx="40417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Gálatas 4:4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71392" y="2795444"/>
            <a:ext cx="4042126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9875" indent="-269875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Pero cuando vino el cumplimiento del tiempo, Dios envió a su Hijo, nacido de mujer y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nacido bajo la ley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0213" y="260350"/>
            <a:ext cx="8283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dirty="0">
                <a:effectLst>
                  <a:glow rad="101600">
                    <a:schemeClr val="bg1"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TC Kabel Ultra" pitchFamily="34" charset="0"/>
                <a:cs typeface="+mn-cs"/>
              </a:rPr>
              <a:t>Lo Que Jesús Dijo Acerca de la Ley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1260049"/>
            <a:ext cx="80648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III</a:t>
            </a:r>
            <a:r>
              <a:rPr lang="es-CO" sz="3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. </a:t>
            </a:r>
            <a:r>
              <a:rPr lang="es-CO" sz="3200" cap="small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Jesús Dijo Que No Vino Para Abrogar La Ley. </a:t>
            </a:r>
            <a:endParaRPr lang="es-CO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750" y="2357438"/>
            <a:ext cx="39179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Mateo 5:17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2795444"/>
            <a:ext cx="3917527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17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No penséis que he venido para abrogar la ley o los profetas;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no he venido para abrogar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sino para cumplir. </a:t>
            </a:r>
          </a:p>
        </p:txBody>
      </p:sp>
      <p:pic>
        <p:nvPicPr>
          <p:cNvPr id="5127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928813"/>
            <a:ext cx="1143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672013" y="2357438"/>
            <a:ext cx="40417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Romanos 10:4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71392" y="2795444"/>
            <a:ext cx="404212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8288" indent="-26828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porque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 fin de la ley es Cristo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para justicia a todo aquel que cree.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0213" y="260350"/>
            <a:ext cx="8283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dirty="0">
                <a:effectLst>
                  <a:glow rad="101600">
                    <a:schemeClr val="bg1"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TC Kabel Ultra" pitchFamily="34" charset="0"/>
                <a:cs typeface="+mn-cs"/>
              </a:rPr>
              <a:t>Lo Que Jesús Dijo Acerca de la Ley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1260049"/>
            <a:ext cx="806489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IV</a:t>
            </a:r>
            <a:r>
              <a:rPr lang="es-CO" sz="3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. </a:t>
            </a:r>
            <a:r>
              <a:rPr lang="es-CO" sz="3200" cap="small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Jesús Dijo Que Vino A Cumplir La Ley. </a:t>
            </a:r>
            <a:endParaRPr lang="es-CO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750" y="2357438"/>
            <a:ext cx="39179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Mateo 5:17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2795444"/>
            <a:ext cx="3917527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17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No penséis que he venido para abrogar la ley o los profetas; no he venido para abrogar,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sino para cumplir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 </a:t>
            </a:r>
          </a:p>
        </p:txBody>
      </p:sp>
      <p:pic>
        <p:nvPicPr>
          <p:cNvPr id="12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928813"/>
            <a:ext cx="1143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672013" y="2357438"/>
            <a:ext cx="40417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Lucas 24:44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71392" y="2795444"/>
            <a:ext cx="4042126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44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Y les dijo: Estas son las palabras que os hablé, estando aún con vosotros: que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era necesario que se cumpliese todo lo que está escrito de mí en la ley de Moisés, en los profetas y en los salmos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0213" y="260350"/>
            <a:ext cx="8283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dirty="0">
                <a:effectLst>
                  <a:glow rad="101600">
                    <a:schemeClr val="bg1"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TC Kabel Ultra" pitchFamily="34" charset="0"/>
                <a:cs typeface="+mn-cs"/>
              </a:rPr>
              <a:t>Lo Que Jesús Dijo Acerca de la Ley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1260049"/>
            <a:ext cx="806489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V</a:t>
            </a:r>
            <a:r>
              <a:rPr lang="es-CO" sz="3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. </a:t>
            </a:r>
            <a:r>
              <a:rPr lang="es-CO" sz="3200" cap="small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Jesús Dijo Que La Ley Fue Dada Por un Tiempo Limitado. </a:t>
            </a:r>
            <a:endParaRPr lang="es-CO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750" y="2357438"/>
            <a:ext cx="39179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Mateo 11:13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2795444"/>
            <a:ext cx="391752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13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Porque todos los profetas y la ley profetizaron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hasta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Juan.</a:t>
            </a:r>
          </a:p>
        </p:txBody>
      </p:sp>
      <p:pic>
        <p:nvPicPr>
          <p:cNvPr id="12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928813"/>
            <a:ext cx="1143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672013" y="2357438"/>
            <a:ext cx="40417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Juan 12:48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71392" y="2795444"/>
            <a:ext cx="4042126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48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El que me rechaza, y no recibe mis palabras, tiene quien le juzgue;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la palabra que he hablado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ella le juzgará en el día postrero.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0213" y="260350"/>
            <a:ext cx="82835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4000" dirty="0">
                <a:effectLst>
                  <a:glow rad="101600">
                    <a:schemeClr val="bg1"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ITC Kabel Ultra" pitchFamily="34" charset="0"/>
                <a:cs typeface="+mn-cs"/>
              </a:rPr>
              <a:t>Lo Que Jesús Dijo Acerca de la Ley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1260049"/>
            <a:ext cx="8064896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V</a:t>
            </a:r>
            <a:r>
              <a:rPr lang="es-CO" sz="32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. </a:t>
            </a:r>
            <a:r>
              <a:rPr lang="es-CO" sz="3200" cap="small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n-lt"/>
                <a:cs typeface="+mn-cs"/>
              </a:rPr>
              <a:t>Jesús Dijo Que La Ley Fue Dada Por un Tiempo Limitado. </a:t>
            </a:r>
            <a:endParaRPr lang="es-CO" sz="32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750" y="2357438"/>
            <a:ext cx="39179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Mateo 11:13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2795444"/>
            <a:ext cx="391752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2438" indent="-45243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13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Porque todos los profetas y la ley profetizaron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hasta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Juan.</a:t>
            </a:r>
          </a:p>
        </p:txBody>
      </p:sp>
      <p:pic>
        <p:nvPicPr>
          <p:cNvPr id="8199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928813"/>
            <a:ext cx="1143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672013" y="2357438"/>
            <a:ext cx="40417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Juan 8:31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671392" y="2795444"/>
            <a:ext cx="4042126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6088" indent="-446088">
              <a:defRPr/>
            </a:pPr>
            <a:r>
              <a:rPr lang="es-CO" sz="24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31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Dijo entonces Jesús a los judíos que habían creído en él: Si vosotros permaneciereis </a:t>
            </a:r>
            <a:r>
              <a:rPr lang="es-CO" sz="2400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en mi palabra</a:t>
            </a:r>
            <a:r>
              <a:rPr lang="es-CO" sz="24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seréis verdaderamente mis discípulos.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975225" y="473075"/>
            <a:ext cx="39179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Mateo 17:1-5</a:t>
            </a:r>
            <a:endParaRPr lang="es-ES" sz="2800" b="1" dirty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974332" y="911255"/>
            <a:ext cx="3917527" cy="535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2563" indent="-182563">
              <a:defRPr/>
            </a:pPr>
            <a:r>
              <a:rPr lang="es-CO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  Seis días después, Jesús tomó a Pedro, a Jacobo y a Juan su hermano, y los llevó aparte a un monte alto;</a:t>
            </a:r>
          </a:p>
          <a:p>
            <a:pPr marL="182563" indent="-182563">
              <a:defRPr/>
            </a:pPr>
            <a:r>
              <a:rPr lang="es-CO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  y se transfiguró delante de ellos, y resplandeció su rostro como el sol, y sus vestidos se hicieron blancos como la luz.</a:t>
            </a:r>
          </a:p>
          <a:p>
            <a:pPr marL="182563" indent="-182563">
              <a:defRPr/>
            </a:pPr>
            <a:r>
              <a:rPr lang="es-CO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  Y he aquí les aparecieron Moisés y Elías, hablando con él.</a:t>
            </a:r>
          </a:p>
          <a:p>
            <a:pPr marL="182563" indent="-182563">
              <a:defRPr/>
            </a:pPr>
            <a:r>
              <a:rPr lang="es-CO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  Entonces Pedro dijo a Jesús: Señor, bueno es para nosotros que estemos aquí; si quieres, hagamos aquí tres enramadas: una para ti, otra para Moisés, y otra para Elías.</a:t>
            </a:r>
          </a:p>
          <a:p>
            <a:pPr marL="182563" indent="-182563">
              <a:defRPr/>
            </a:pPr>
            <a:r>
              <a:rPr lang="es-CO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5  Mientras él aún hablaba, una nube de luz los cubrió; y he aquí una voz desde la nube, que decía: Este es mi Hijo amado, en quien tengo complacencia; </a:t>
            </a:r>
            <a:r>
              <a:rPr lang="es-CO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 él oíd</a:t>
            </a:r>
            <a:r>
              <a:rPr lang="es-CO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</a:p>
        </p:txBody>
      </p:sp>
      <p:pic>
        <p:nvPicPr>
          <p:cNvPr id="5" name="Picture 6" descr="Biblia -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44450"/>
            <a:ext cx="11430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bldLvl="5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705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Calibri</vt:lpstr>
      <vt:lpstr>Arial</vt:lpstr>
      <vt:lpstr>ITC Kabel Ultra</vt:lpstr>
      <vt:lpstr>Fenice BT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34</cp:revision>
  <dcterms:created xsi:type="dcterms:W3CDTF">2012-03-26T14:18:45Z</dcterms:created>
  <dcterms:modified xsi:type="dcterms:W3CDTF">2012-05-14T10:13:17Z</dcterms:modified>
</cp:coreProperties>
</file>