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85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79" r:id="rId26"/>
    <p:sldId id="283" r:id="rId27"/>
    <p:sldId id="284" r:id="rId28"/>
    <p:sldId id="259" r:id="rId29"/>
  </p:sldIdLst>
  <p:sldSz cx="9144000" cy="6858000" type="screen4x3"/>
  <p:notesSz cx="6858000" cy="9144000"/>
  <p:embeddedFontLst>
    <p:embeddedFont>
      <p:font typeface="Bernard MT Condensed" pitchFamily="18" charset="0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E16E5-F7AE-49B9-B0A9-D0C85AEDD5FA}" type="datetimeFigureOut">
              <a:rPr lang="es-CO" smtClean="0"/>
              <a:t>27/05/2012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E1B87-56BC-44C2-A179-799F811F0C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049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BEE6-7ED3-436A-AEB8-BC34A90028CC}" type="datetimeFigureOut">
              <a:rPr lang="es-CO" smtClean="0"/>
              <a:t>27/05/2012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9E12-BDF4-4F32-8CD9-0F4726F86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843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BEE6-7ED3-436A-AEB8-BC34A90028CC}" type="datetimeFigureOut">
              <a:rPr lang="es-CO" smtClean="0"/>
              <a:t>27/05/2012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9E12-BDF4-4F32-8CD9-0F4726F86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721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BEE6-7ED3-436A-AEB8-BC34A90028CC}" type="datetimeFigureOut">
              <a:rPr lang="es-CO" smtClean="0"/>
              <a:t>27/05/2012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9E12-BDF4-4F32-8CD9-0F4726F86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343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BEE6-7ED3-436A-AEB8-BC34A90028CC}" type="datetimeFigureOut">
              <a:rPr lang="es-CO" smtClean="0"/>
              <a:t>27/05/2012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9E12-BDF4-4F32-8CD9-0F4726F86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953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BEE6-7ED3-436A-AEB8-BC34A90028CC}" type="datetimeFigureOut">
              <a:rPr lang="es-CO" smtClean="0"/>
              <a:t>27/05/2012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9E12-BDF4-4F32-8CD9-0F4726F86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085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BEE6-7ED3-436A-AEB8-BC34A90028CC}" type="datetimeFigureOut">
              <a:rPr lang="es-CO" smtClean="0"/>
              <a:t>27/05/2012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9E12-BDF4-4F32-8CD9-0F4726F86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315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BEE6-7ED3-436A-AEB8-BC34A90028CC}" type="datetimeFigureOut">
              <a:rPr lang="es-CO" smtClean="0"/>
              <a:t>27/05/2012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9E12-BDF4-4F32-8CD9-0F4726F86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889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BEE6-7ED3-436A-AEB8-BC34A90028CC}" type="datetimeFigureOut">
              <a:rPr lang="es-CO" smtClean="0"/>
              <a:t>27/05/2012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9E12-BDF4-4F32-8CD9-0F4726F86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5839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BEE6-7ED3-436A-AEB8-BC34A90028CC}" type="datetimeFigureOut">
              <a:rPr lang="es-CO" smtClean="0"/>
              <a:t>27/05/2012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9E12-BDF4-4F32-8CD9-0F4726F86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276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BEE6-7ED3-436A-AEB8-BC34A90028CC}" type="datetimeFigureOut">
              <a:rPr lang="es-CO" smtClean="0"/>
              <a:t>27/05/2012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9E12-BDF4-4F32-8CD9-0F4726F86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242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9BEE6-7ED3-436A-AEB8-BC34A90028CC}" type="datetimeFigureOut">
              <a:rPr lang="es-CO" smtClean="0"/>
              <a:t>27/05/2012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9E12-BDF4-4F32-8CD9-0F4726F86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34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9BEE6-7ED3-436A-AEB8-BC34A90028CC}" type="datetimeFigureOut">
              <a:rPr lang="es-CO" smtClean="0"/>
              <a:t>27/05/2012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C9E12-BDF4-4F32-8CD9-0F4726F86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358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022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2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211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Guardarse Sin Mancha del Mundo</a:t>
            </a:r>
            <a:endParaRPr lang="es-CO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57448" y="1304716"/>
            <a:ext cx="3571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u</a:t>
            </a:r>
            <a:endParaRPr lang="es-ES" sz="1200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99402" y="1196752"/>
            <a:ext cx="80770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No podemos permitir que el mundo nos salpique con su mugre y contaminación.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68398" y="2352870"/>
            <a:ext cx="52277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Juan 5:19</a:t>
            </a:r>
            <a:endParaRPr lang="es-ES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39552" y="3046877"/>
            <a:ext cx="39719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5475" indent="-625475"/>
            <a:r>
              <a:rPr lang="es-CO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19</a:t>
            </a:r>
            <a:r>
              <a:rPr lang="es-CO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Sabemos que somos de Dios, y el mundo entero está bajo el maligno. </a:t>
            </a:r>
          </a:p>
        </p:txBody>
      </p:sp>
      <p:pic>
        <p:nvPicPr>
          <p:cNvPr id="15" name="Picture 6" descr="Biblia -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653" y="5809254"/>
            <a:ext cx="76119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122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4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211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Guardarse Sin Mancha del Mundo</a:t>
            </a:r>
            <a:endParaRPr lang="es-CO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57448" y="1304716"/>
            <a:ext cx="3571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u</a:t>
            </a:r>
            <a:endParaRPr lang="es-ES" sz="1200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99402" y="1196752"/>
            <a:ext cx="80770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No podemos permitir que el mundo nos salpique con su mugre y contaminación.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68398" y="2352870"/>
            <a:ext cx="52277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4:4</a:t>
            </a:r>
            <a:endParaRPr lang="es-ES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39552" y="3046877"/>
            <a:ext cx="453650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/>
            <a:r>
              <a:rPr lang="es-CO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</a:t>
            </a:r>
            <a:r>
              <a:rPr lang="es-CO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¡Oh almas adúlteras! ¿No sabéis que la amistad del mundo es enemistad contra Dios? Cualquiera, pues, que quiera ser amigo del mundo, se constituye enemigo de Dios. </a:t>
            </a:r>
          </a:p>
        </p:txBody>
      </p:sp>
      <p:pic>
        <p:nvPicPr>
          <p:cNvPr id="15" name="Picture 6" descr="Biblia -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802" y="6059287"/>
            <a:ext cx="76119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878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54327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211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Guardarse Sin Mancha del Mundo</a:t>
            </a:r>
            <a:endParaRPr lang="es-CO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57448" y="1304716"/>
            <a:ext cx="3571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u</a:t>
            </a:r>
            <a:endParaRPr lang="es-ES" sz="1200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99402" y="1196752"/>
            <a:ext cx="80770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No podemos permitir que el mundo nos salpique con su mugre y contaminación.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68398" y="2352870"/>
            <a:ext cx="52277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Pedro 1:15-16</a:t>
            </a:r>
            <a:endParaRPr lang="es-ES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39552" y="3046877"/>
            <a:ext cx="453650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indent="-534988"/>
            <a:r>
              <a:rPr lang="es-CO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15</a:t>
            </a:r>
            <a:r>
              <a:rPr lang="es-CO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sino, como aquel que os llamó es santo, sed también vosotros santos en toda vuestra manera de vivir; </a:t>
            </a:r>
          </a:p>
          <a:p>
            <a:pPr marL="534988" indent="-534988"/>
            <a:r>
              <a:rPr lang="es-CO" sz="2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16  porque </a:t>
            </a:r>
            <a:r>
              <a:rPr lang="es-CO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escrito está: Sed santos, porque yo soy santo</a:t>
            </a:r>
          </a:p>
        </p:txBody>
      </p:sp>
      <p:pic>
        <p:nvPicPr>
          <p:cNvPr id="15" name="Picture 6" descr="Biblia -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802" y="6059287"/>
            <a:ext cx="76119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11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211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Guardarse Sin Mancha del Mundo</a:t>
            </a:r>
            <a:endParaRPr lang="es-CO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57448" y="1304716"/>
            <a:ext cx="3571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u</a:t>
            </a:r>
            <a:endParaRPr lang="es-ES" sz="1200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99402" y="1196752"/>
            <a:ext cx="80770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No podemos permitir que el mundo nos salpique con su mugre y contaminación.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68398" y="2352870"/>
            <a:ext cx="52277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Pedro 4:4</a:t>
            </a:r>
            <a:endParaRPr lang="es-ES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39552" y="3046877"/>
            <a:ext cx="45365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/>
            <a:r>
              <a:rPr lang="es-CO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</a:t>
            </a:r>
            <a:r>
              <a:rPr lang="es-CO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A éstos les parece cosa extraña que vosotros no corráis con ellos en el mismo desenfreno de disolución, y os </a:t>
            </a:r>
            <a:r>
              <a:rPr lang="es-CO" sz="2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ultrajan. </a:t>
            </a:r>
            <a:endParaRPr lang="es-CO" sz="2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5" name="Picture 6" descr="Biblia -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802" y="6059287"/>
            <a:ext cx="76119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809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211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Guardarse Sin Mancha del Mundo</a:t>
            </a:r>
            <a:endParaRPr lang="es-CO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57448" y="1304716"/>
            <a:ext cx="35718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u</a:t>
            </a:r>
            <a:endParaRPr lang="es-ES" sz="1200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599402" y="1196752"/>
            <a:ext cx="807705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</a:rPr>
              <a:t>No podemos permitir que el mundo nos salpique con su mugre y contaminación.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68398" y="2352870"/>
            <a:ext cx="52277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17:15-16</a:t>
            </a:r>
            <a:endParaRPr lang="es-ES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39552" y="3046877"/>
            <a:ext cx="45365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50" indent="-539750"/>
            <a:r>
              <a:rPr lang="es-CO" sz="2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15  </a:t>
            </a:r>
            <a:r>
              <a:rPr lang="es-CO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 ruego que los quites del mundo, sino que los guardes del mal.</a:t>
            </a:r>
          </a:p>
          <a:p>
            <a:pPr marL="539750" indent="-539750"/>
            <a:r>
              <a:rPr lang="es-CO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16  No son del mundo, como tampoco yo soy del mundo</a:t>
            </a:r>
            <a:r>
              <a:rPr lang="es-CO" sz="2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  <a:endParaRPr lang="es-CO" sz="2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5" name="Picture 6" descr="Biblia -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802" y="6059287"/>
            <a:ext cx="76119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713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9269" y="2373033"/>
            <a:ext cx="7092993" cy="451235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7" y="997373"/>
            <a:ext cx="1085850" cy="1628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211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Guardarse Sin Mancha del Mundo</a:t>
            </a:r>
            <a:endParaRPr lang="es-CO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043608" y="1052736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¿Cómo hago para guardarme puro y limpio?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5496" y="2492896"/>
            <a:ext cx="198598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/>
            <a:r>
              <a:rPr lang="es-CO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27</a:t>
            </a:r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La religión pura y sin mácula delante de Dios el Padre es esta: Visitar a los huérfanos y a las viudas en sus tribulaciones, </a:t>
            </a:r>
            <a:r>
              <a:rPr lang="es-CO" sz="2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 guardarse sin mancha del mundo</a:t>
            </a:r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9829" y="1559694"/>
            <a:ext cx="18478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1:27</a:t>
            </a:r>
            <a:endParaRPr lang="es-E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979712" y="1637511"/>
            <a:ext cx="0" cy="525659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2231740" y="189824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Wingdings" pitchFamily="2" charset="2"/>
              </a:rPr>
              <a:t>m</a:t>
            </a:r>
            <a:endParaRPr lang="es-CO" dirty="0">
              <a:latin typeface="Wingdings" pitchFamily="2" charset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55776" y="184482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“Guardarse” </a:t>
            </a:r>
            <a:r>
              <a:rPr lang="es-CO" sz="2400" dirty="0" smtClean="0"/>
              <a:t>enfatiza la idea de </a:t>
            </a:r>
            <a:r>
              <a:rPr lang="es-CO" sz="2400" i="1" dirty="0" smtClean="0">
                <a:solidFill>
                  <a:srgbClr val="C00000"/>
                </a:solidFill>
              </a:rPr>
              <a:t>práctica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231740" y="237268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Wingdings" pitchFamily="2" charset="2"/>
              </a:rPr>
              <a:t>m</a:t>
            </a:r>
            <a:endParaRPr lang="es-CO" dirty="0">
              <a:latin typeface="Wingdings" pitchFamily="2" charset="2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555776" y="2319263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“Sin mancha” </a:t>
            </a:r>
            <a:r>
              <a:rPr lang="es-CO" sz="2400" dirty="0" smtClean="0"/>
              <a:t>=  </a:t>
            </a:r>
            <a:r>
              <a:rPr lang="es-CO" sz="2400" i="1" dirty="0" smtClean="0">
                <a:solidFill>
                  <a:srgbClr val="C00000"/>
                </a:solidFill>
              </a:rPr>
              <a:t>intachable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771800" y="2840107"/>
            <a:ext cx="5657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Pedro 3:14</a:t>
            </a:r>
            <a:endParaRPr lang="es-E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771800" y="3352924"/>
            <a:ext cx="56578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/>
            <a:r>
              <a:rPr lang="es-CO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14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Por lo cual amados, en tanto que aguardáis estas cosas, procurad con diligencia ser hallados por Él en paz, </a:t>
            </a:r>
            <a:r>
              <a:rPr lang="es-CO" sz="24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mancha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e irreprensibles. </a:t>
            </a:r>
          </a:p>
        </p:txBody>
      </p:sp>
      <p:pic>
        <p:nvPicPr>
          <p:cNvPr id="17" name="Picture 6" descr="Biblia -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2715488"/>
            <a:ext cx="571500" cy="37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917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  <p:bldP spid="15" grpId="0"/>
      <p:bldP spid="16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9269" y="2373033"/>
            <a:ext cx="7092993" cy="451235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7" y="997373"/>
            <a:ext cx="1085850" cy="1628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211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Guardarse Sin Mancha del Mundo</a:t>
            </a:r>
            <a:endParaRPr lang="es-CO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043608" y="1052736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¿Cómo hago para guardarme puro y limpio?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5496" y="2492896"/>
            <a:ext cx="198598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/>
            <a:r>
              <a:rPr lang="es-CO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27</a:t>
            </a:r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La religión pura y sin mácula delante de Dios el Padre es esta: Visitar a los huérfanos y a las viudas en sus tribulaciones, </a:t>
            </a:r>
            <a:r>
              <a:rPr lang="es-CO" sz="2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 guardarse sin mancha del mundo</a:t>
            </a:r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9829" y="1559694"/>
            <a:ext cx="18478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1:27</a:t>
            </a:r>
            <a:endParaRPr lang="es-E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979712" y="1637511"/>
            <a:ext cx="0" cy="525659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2231740" y="189824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Wingdings" pitchFamily="2" charset="2"/>
              </a:rPr>
              <a:t>m</a:t>
            </a:r>
            <a:endParaRPr lang="es-CO" dirty="0">
              <a:latin typeface="Wingdings" pitchFamily="2" charset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555776" y="1844824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“Guardarse” </a:t>
            </a:r>
            <a:r>
              <a:rPr lang="es-CO" sz="2400" dirty="0" smtClean="0"/>
              <a:t>enfatiza la idea de </a:t>
            </a:r>
            <a:r>
              <a:rPr lang="es-CO" sz="2400" i="1" dirty="0" smtClean="0">
                <a:solidFill>
                  <a:srgbClr val="C00000"/>
                </a:solidFill>
              </a:rPr>
              <a:t>práctica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231740" y="237268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Wingdings" pitchFamily="2" charset="2"/>
              </a:rPr>
              <a:t>m</a:t>
            </a:r>
            <a:endParaRPr lang="es-CO" dirty="0">
              <a:latin typeface="Wingdings" pitchFamily="2" charset="2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555776" y="2319263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“Sin mancha” </a:t>
            </a:r>
            <a:r>
              <a:rPr lang="es-CO" sz="2400" dirty="0" smtClean="0"/>
              <a:t>=  </a:t>
            </a:r>
            <a:r>
              <a:rPr lang="es-CO" sz="2400" i="1" dirty="0" smtClean="0">
                <a:solidFill>
                  <a:srgbClr val="C00000"/>
                </a:solidFill>
              </a:rPr>
              <a:t>intachable</a:t>
            </a:r>
            <a:r>
              <a:rPr lang="es-CO" sz="2400" dirty="0" smtClean="0"/>
              <a:t>.</a:t>
            </a:r>
            <a:endParaRPr lang="es-CO" sz="2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771800" y="2840107"/>
            <a:ext cx="5657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Efesios 5:27</a:t>
            </a:r>
            <a:endParaRPr lang="es-E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771800" y="3352924"/>
            <a:ext cx="56578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6088" indent="-446088"/>
            <a:r>
              <a:rPr lang="es-CO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27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a fin de presentar la Iglesia para Sí mismo, gloriosa, </a:t>
            </a:r>
            <a:r>
              <a:rPr lang="es-CO" sz="24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sin que tenga mancha ni arruga, ni cosa semejante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sino que sea santa y </a:t>
            </a:r>
            <a:r>
              <a:rPr lang="es-CO" sz="24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sin mancha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</a:p>
        </p:txBody>
      </p:sp>
      <p:pic>
        <p:nvPicPr>
          <p:cNvPr id="17" name="Picture 6" descr="Biblia -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2715488"/>
            <a:ext cx="571500" cy="37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5090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72916"/>
            <a:ext cx="7164288" cy="4185084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7" y="997373"/>
            <a:ext cx="1085850" cy="1628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211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Guardarse Sin Mancha del Mundo</a:t>
            </a:r>
            <a:endParaRPr lang="es-CO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043608" y="1052736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¿Cómo hago para guardarme puro y limpio?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5496" y="2492896"/>
            <a:ext cx="198598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/>
            <a:r>
              <a:rPr lang="es-CO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27</a:t>
            </a:r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La religión pura y sin mácula delante de Dios el Padre es esta: Visitar a los huérfanos y a las viudas en sus tribulaciones, </a:t>
            </a:r>
            <a:r>
              <a:rPr lang="es-CO" sz="2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 guardarse sin mancha del mundo</a:t>
            </a:r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9829" y="1559694"/>
            <a:ext cx="18478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1:27</a:t>
            </a:r>
            <a:endParaRPr lang="es-E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979712" y="1637511"/>
            <a:ext cx="0" cy="525659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2231740" y="189824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Wingdings" pitchFamily="2" charset="2"/>
              </a:rPr>
              <a:t>m</a:t>
            </a:r>
            <a:endParaRPr lang="es-CO" dirty="0">
              <a:latin typeface="Wingdings" pitchFamily="2" charset="2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555776" y="184482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“Del mundo” </a:t>
            </a:r>
            <a:r>
              <a:rPr lang="es-CO" sz="2400" dirty="0"/>
              <a:t> </a:t>
            </a:r>
            <a:r>
              <a:rPr lang="es-CO" sz="2400" dirty="0" smtClean="0"/>
              <a:t>= El mundo referido aquí es la esfera de maldad, la sociedad sin Dios y del pecado.</a:t>
            </a:r>
            <a:endParaRPr lang="es-CO" sz="24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771800" y="2840107"/>
            <a:ext cx="5657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Pedro 1:4</a:t>
            </a:r>
            <a:endParaRPr lang="es-E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231740" y="3352924"/>
            <a:ext cx="457250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/>
            <a:r>
              <a:rPr lang="es-CO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por medio de las cuales nos ha dado preciosas y grandísimas promesas, para que por ellas llegaseis a ser participantes de la naturaleza divina, </a:t>
            </a:r>
            <a:r>
              <a:rPr lang="es-CO" sz="24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habiendo huido de la corrupción que hay en el mundo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 causa de la </a:t>
            </a:r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concupiscencia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</p:txBody>
      </p:sp>
      <p:pic>
        <p:nvPicPr>
          <p:cNvPr id="23" name="Picture 6" descr="Biblia -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2715488"/>
            <a:ext cx="571500" cy="37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499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 build="p" bldLvl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84" y="1516114"/>
            <a:ext cx="7122515" cy="534188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7" y="997373"/>
            <a:ext cx="1085850" cy="1628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211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Guardarse Sin Mancha del Mundo</a:t>
            </a:r>
            <a:endParaRPr lang="es-CO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043608" y="1052736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¿Cómo hago para guardarme puro y limpio?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5496" y="2492896"/>
            <a:ext cx="198598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/>
            <a:r>
              <a:rPr lang="es-CO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27</a:t>
            </a:r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La religión pura y sin mácula delante de Dios el Padre es esta: Visitar a los huérfanos y a las viudas en sus tribulaciones, </a:t>
            </a:r>
            <a:r>
              <a:rPr lang="es-CO" sz="2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 guardarse sin mancha del mundo</a:t>
            </a:r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9829" y="1559694"/>
            <a:ext cx="18478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1:27</a:t>
            </a:r>
            <a:endParaRPr lang="es-E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979712" y="1637511"/>
            <a:ext cx="0" cy="525659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2231740" y="1898248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Wingdings" pitchFamily="2" charset="2"/>
              </a:rPr>
              <a:t>m</a:t>
            </a:r>
            <a:endParaRPr lang="es-CO" dirty="0">
              <a:latin typeface="Wingdings" pitchFamily="2" charset="2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555776" y="184482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“Del mundo” 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= El mundo referido aquí es la esfera de maldad, la sociedad sin Dios y del pecado.</a:t>
            </a:r>
            <a:endParaRPr lang="es-CO" sz="2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771800" y="2840107"/>
            <a:ext cx="5657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Juan 2:15</a:t>
            </a:r>
            <a:endParaRPr lang="es-E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231741" y="3352924"/>
            <a:ext cx="33689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/>
            <a:r>
              <a:rPr lang="es-CO" sz="2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15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No améis al mundo, ni las cosas que están en el mundo. Si alguno ama al mundo, el amor del Padre no está en él. </a:t>
            </a:r>
          </a:p>
        </p:txBody>
      </p:sp>
      <p:pic>
        <p:nvPicPr>
          <p:cNvPr id="23" name="Picture 6" descr="Biblia -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2715488"/>
            <a:ext cx="571500" cy="37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965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build="p" bldLvl="4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97373"/>
            <a:ext cx="7164288" cy="586062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7" y="997373"/>
            <a:ext cx="1085850" cy="1628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211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Guardarse Sin Mancha del Mundo</a:t>
            </a:r>
            <a:endParaRPr lang="es-CO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123728" y="1052736"/>
            <a:ext cx="6768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Quizás la pureza no es la cosa mas amada en nuestras vidas.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5496" y="2492896"/>
            <a:ext cx="198598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/>
            <a:r>
              <a:rPr lang="es-CO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27</a:t>
            </a:r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La religión pura y sin mácula delante de Dios el Padre es esta: Visitar a los huérfanos y a las viudas en sus tribulaciones, </a:t>
            </a:r>
            <a:r>
              <a:rPr lang="es-CO" sz="2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 guardarse sin mancha del mundo</a:t>
            </a:r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9829" y="1559694"/>
            <a:ext cx="18478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1:27</a:t>
            </a:r>
            <a:endParaRPr lang="es-E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979712" y="1637511"/>
            <a:ext cx="0" cy="525659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65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83568" y="5301208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/>
              <a:t>Armiño</a:t>
            </a:r>
            <a:r>
              <a:rPr lang="es-CO" dirty="0" smtClean="0"/>
              <a:t> </a:t>
            </a:r>
            <a:r>
              <a:rPr lang="es-CO" sz="3200" dirty="0" smtClean="0"/>
              <a:t>(mustela </a:t>
            </a:r>
            <a:r>
              <a:rPr lang="es-CO" sz="3200" dirty="0" err="1" smtClean="0"/>
              <a:t>erminea</a:t>
            </a:r>
            <a:r>
              <a:rPr lang="es-CO" sz="3200" dirty="0" smtClean="0"/>
              <a:t>)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225700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963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4572000" y="44624"/>
            <a:ext cx="4392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6:6</a:t>
            </a:r>
            <a:endParaRPr lang="es-ES" sz="5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16016" y="893033"/>
            <a:ext cx="424847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/>
            <a:r>
              <a:rPr lang="es-CO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6</a:t>
            </a:r>
            <a:r>
              <a:rPr lang="es-CO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sabiendo esto, que nuestro viejo hombre fue crucificado juntamente con él, para que el cuerpo del pecado sea destruido, a fin de que no sirvamos más al pecado. </a:t>
            </a:r>
          </a:p>
        </p:txBody>
      </p:sp>
    </p:spTree>
    <p:extLst>
      <p:ext uri="{BB962C8B-B14F-4D97-AF65-F5344CB8AC3E}">
        <p14:creationId xmlns:p14="http://schemas.microsoft.com/office/powerpoint/2010/main" val="407925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bldLvl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97373"/>
            <a:ext cx="7164288" cy="586062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7" y="997373"/>
            <a:ext cx="1085850" cy="1628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211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Guardarse Sin Mancha del Mundo</a:t>
            </a:r>
            <a:endParaRPr lang="es-CO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123728" y="1052736"/>
            <a:ext cx="6768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Quizás la pureza no es la cosa mas amada en nuestras vidas.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5496" y="2492896"/>
            <a:ext cx="198598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/>
            <a:r>
              <a:rPr lang="es-CO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27</a:t>
            </a:r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La religión pura y sin mácula delante de Dios el Padre es esta: Visitar a los huérfanos y a las viudas en sus tribulaciones, </a:t>
            </a:r>
            <a:r>
              <a:rPr lang="es-CO" sz="2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 guardarse sin mancha del mundo</a:t>
            </a:r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9829" y="1559694"/>
            <a:ext cx="18478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1:27</a:t>
            </a:r>
            <a:endParaRPr lang="es-E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979712" y="1637511"/>
            <a:ext cx="0" cy="525659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2123728" y="221937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latin typeface="Wingdings" pitchFamily="2" charset="2"/>
              </a:rPr>
              <a:t>m</a:t>
            </a:r>
            <a:endParaRPr lang="es-CO" dirty="0">
              <a:latin typeface="Wingdings" pitchFamily="2" charset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47764" y="2165955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Todos los hombres necesitan la </a:t>
            </a:r>
            <a:r>
              <a:rPr lang="es-CO" sz="24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remosión</a:t>
            </a:r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de las impurezas del pecado.  </a:t>
            </a:r>
            <a:endParaRPr lang="es-CO" sz="2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8940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85" y="997373"/>
            <a:ext cx="7122515" cy="583782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57" y="997373"/>
            <a:ext cx="1085850" cy="1628775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211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Guardarse Sin Mancha del Mundo</a:t>
            </a:r>
            <a:endParaRPr lang="es-CO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123728" y="1052736"/>
            <a:ext cx="6768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Quizás la pureza no es la cosa mas amada en nuestras vidas.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5496" y="2492896"/>
            <a:ext cx="198598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/>
            <a:r>
              <a:rPr lang="es-CO" sz="2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27</a:t>
            </a:r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La religión pura y sin mácula delante de Dios el Padre es esta: Visitar a los huérfanos y a las viudas en sus tribulaciones, </a:t>
            </a:r>
            <a:r>
              <a:rPr lang="es-CO" sz="20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 guardarse sin mancha del mundo</a:t>
            </a:r>
            <a:r>
              <a:rPr lang="es-CO" sz="2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9829" y="1559694"/>
            <a:ext cx="18478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1:27</a:t>
            </a:r>
            <a:endParaRPr lang="es-E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979712" y="1637511"/>
            <a:ext cx="0" cy="525659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2123728" y="2219379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Wingdings" pitchFamily="2" charset="2"/>
              </a:rPr>
              <a:t>m</a:t>
            </a:r>
            <a:endParaRPr lang="es-CO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Wingdings" pitchFamily="2" charset="2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447764" y="2165955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Todos los hombres necesitan la </a:t>
            </a:r>
            <a:r>
              <a:rPr lang="es-CO" sz="24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remosión</a:t>
            </a:r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de las impurezas del pecado.  </a:t>
            </a:r>
            <a:endParaRPr lang="es-CO" sz="2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771800" y="3002707"/>
            <a:ext cx="56578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5:8-9</a:t>
            </a:r>
            <a:endParaRPr lang="es-ES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771800" y="3515524"/>
            <a:ext cx="56578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/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  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Mas Dios muestra su amor para con nosotros, en que siendo aún pecadores, Cristo murió por nosotros.</a:t>
            </a:r>
          </a:p>
          <a:p>
            <a:pPr marL="269875" indent="-269875"/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9  Pues mucho más, estando ya justificados en su sangre, por él seremos salvos de la ira</a:t>
            </a:r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  <a:endParaRPr lang="es-CO" sz="2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5" name="Picture 6" descr="Biblia -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2878088"/>
            <a:ext cx="571500" cy="37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133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 bldLvl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572000" y="1641574"/>
            <a:ext cx="4392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Pedro 3:14</a:t>
            </a:r>
            <a:endParaRPr lang="es-ES" sz="5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15816" y="2420888"/>
            <a:ext cx="60486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0" indent="-717550"/>
            <a:r>
              <a:rPr lang="es-CO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14</a:t>
            </a:r>
            <a:r>
              <a:rPr lang="es-CO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Por lo cual, oh amados, estando en espera de estas cosas, procurad con diligencia ser hallados por él </a:t>
            </a:r>
            <a:r>
              <a:rPr lang="es-CO" sz="36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sin mancha e irreprensibles</a:t>
            </a:r>
            <a:r>
              <a:rPr lang="es-CO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en paz.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211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Guardarse Sin Mancha del Mundo</a:t>
            </a:r>
            <a:endParaRPr lang="es-CO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323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bldLvl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572000" y="1641574"/>
            <a:ext cx="43924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5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Tito 2:7-8</a:t>
            </a:r>
            <a:endParaRPr lang="es-ES" sz="5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15816" y="2420888"/>
            <a:ext cx="604867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/>
            <a:r>
              <a:rPr lang="es-CO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7  </a:t>
            </a:r>
            <a:r>
              <a:rPr lang="es-CO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presentándote tú en todo como ejemplo de buenas obras; en la enseñanza mostrando integridad, seriedad,</a:t>
            </a:r>
          </a:p>
          <a:p>
            <a:pPr marL="452438" indent="-452438"/>
            <a:r>
              <a:rPr lang="es-CO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  palabra sana e irreprochable, de modo que el adversario se avergüence, y no tenga nada malo que decir de vosotros</a:t>
            </a:r>
            <a:r>
              <a:rPr lang="es-CO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  <a:endParaRPr lang="es-CO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21128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itchFamily="18" charset="0"/>
              </a:rPr>
              <a:t>Guardarse Sin Mancha del Mundo</a:t>
            </a:r>
            <a:endParaRPr lang="es-CO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itchFamily="18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0" y="980728"/>
            <a:ext cx="9144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552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bldLvl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23528" y="332656"/>
            <a:ext cx="85689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Nuestra sociedad está “a la deriva sin un timón moral”</a:t>
            </a:r>
            <a:endParaRPr lang="es-ES" sz="4400" dirty="0" smtClean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07504" y="1897662"/>
            <a:ext cx="47525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5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Timoteo 5:22</a:t>
            </a:r>
            <a:endParaRPr lang="es-ES" sz="5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07504" y="2676976"/>
            <a:ext cx="41764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indent="-628650"/>
            <a:r>
              <a:rPr lang="es-CO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22</a:t>
            </a:r>
            <a:r>
              <a:rPr lang="es-CO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No impongas con ligereza las manos a ninguno, ni participes en pecados ajenos. </a:t>
            </a:r>
            <a:r>
              <a:rPr lang="es-CO" sz="32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Consérvate puro</a:t>
            </a:r>
            <a:r>
              <a:rPr lang="es-CO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179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dir="u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bldLvl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004048" y="3717032"/>
            <a:ext cx="413995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4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 nuestra la victoria con El por Capitán. </a:t>
            </a:r>
          </a:p>
          <a:p>
            <a:r>
              <a:rPr lang="es-ES" sz="44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Himno # 237 (43)</a:t>
            </a:r>
            <a:endParaRPr lang="es-ES" sz="4400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062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05"/>
            <a:ext cx="9144000" cy="6928503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07504" y="57398"/>
            <a:ext cx="47525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5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6:13</a:t>
            </a:r>
            <a:endParaRPr lang="es-ES" sz="5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980728"/>
            <a:ext cx="417646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1338" indent="-541338"/>
            <a:r>
              <a:rPr lang="es-CO" sz="2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13</a:t>
            </a:r>
            <a:r>
              <a:rPr lang="es-CO" sz="28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ni tampoco presentéis vuestros miembros al pecado como instrumentos de iniquidad, sino presentaos vosotros mismos a Dios como vivos de entre los muertos, y vuestros miembros a Dios como instrumentos de justicia. </a:t>
            </a:r>
          </a:p>
        </p:txBody>
      </p:sp>
    </p:spTree>
    <p:extLst>
      <p:ext uri="{BB962C8B-B14F-4D97-AF65-F5344CB8AC3E}">
        <p14:creationId xmlns:p14="http://schemas.microsoft.com/office/powerpoint/2010/main" val="171948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28791" y="40466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Armiño</a:t>
            </a:r>
            <a:r>
              <a:rPr lang="es-CO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s-CO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(mustela </a:t>
            </a:r>
            <a:r>
              <a:rPr lang="es-CO" sz="32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erminea</a:t>
            </a:r>
            <a:r>
              <a:rPr lang="es-CO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)</a:t>
            </a:r>
            <a:endParaRPr lang="es-CO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32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28791" y="40466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Armiño</a:t>
            </a:r>
            <a:r>
              <a:rPr lang="es-CO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s-CO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(mustela </a:t>
            </a:r>
            <a:r>
              <a:rPr lang="es-CO" sz="32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erminea</a:t>
            </a:r>
            <a:r>
              <a:rPr lang="es-CO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)</a:t>
            </a:r>
            <a:endParaRPr lang="es-CO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590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867178" cy="6899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955" y="642937"/>
            <a:ext cx="3819525" cy="557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300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27909" y="1291407"/>
            <a:ext cx="43365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Pedro 1:18-19</a:t>
            </a:r>
            <a:endParaRPr lang="es-ES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948139" y="1985414"/>
            <a:ext cx="397197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/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18  sabiendo que fuisteis rescatados de vuestra vana manera de vivir, la cual recibisteis de vuestros padres, no con cosas corruptibles, como oro o plata, </a:t>
            </a:r>
          </a:p>
          <a:p>
            <a:pPr marL="452438" indent="-452438"/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19  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sino con la sangre preciosa de Cristo, como de un cordero sin mancha y sin </a:t>
            </a:r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contaminación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</p:txBody>
      </p:sp>
      <p:pic>
        <p:nvPicPr>
          <p:cNvPr id="5" name="Picture 6" descr="Biblia -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1605" y="1424872"/>
            <a:ext cx="76119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0762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280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CuadroTexto"/>
          <p:cNvSpPr txBox="1"/>
          <p:nvPr/>
        </p:nvSpPr>
        <p:spPr>
          <a:xfrm>
            <a:off x="-24974" y="655431"/>
            <a:ext cx="43365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Apocalipsis 7:14</a:t>
            </a:r>
            <a:endParaRPr lang="es-ES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95256" y="1349438"/>
            <a:ext cx="397197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/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13  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Entonces uno de los ancianos habló, diciéndome: Estos que están vestidos de ropas blancas, ¿quiénes son, y de dónde han venido?</a:t>
            </a:r>
          </a:p>
          <a:p>
            <a:pPr marL="452438" indent="-452438"/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14  Yo le dije: Señor, tú lo sabes. Y él me dijo: Estos son los que han salido de la gran tribulación</a:t>
            </a:r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y </a:t>
            </a:r>
            <a:r>
              <a:rPr lang="es-CO" sz="2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han lavado sus ropas, y las han emblanquecido en la sangre del Cordero</a:t>
            </a:r>
            <a:r>
              <a:rPr lang="es-CO" sz="2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  <a:endParaRPr lang="es-CO" sz="24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" name="Picture 6" descr="Biblia -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56" y="276929"/>
            <a:ext cx="76119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321276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07249" y="3036741"/>
            <a:ext cx="52277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Tesalonicenses 5:22</a:t>
            </a:r>
            <a:endParaRPr lang="es-ES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78403" y="3730748"/>
            <a:ext cx="39719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2313" indent="-722313"/>
            <a:r>
              <a:rPr lang="es-CO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22</a:t>
            </a:r>
            <a:r>
              <a:rPr lang="es-CO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Absteneos de toda especie de mal. </a:t>
            </a:r>
          </a:p>
        </p:txBody>
      </p:sp>
      <p:pic>
        <p:nvPicPr>
          <p:cNvPr id="5" name="Picture 6" descr="Biblia -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366" y="5805264"/>
            <a:ext cx="76119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0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2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07249" y="620688"/>
            <a:ext cx="52277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Romanos 12:9</a:t>
            </a:r>
            <a:endParaRPr lang="es-ES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78403" y="1314695"/>
            <a:ext cx="39719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2438" indent="-452438"/>
            <a:r>
              <a:rPr lang="es-CO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9</a:t>
            </a:r>
            <a:r>
              <a:rPr lang="es-CO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El amor sea sin fingimiento. Aborreced lo malo, seguid lo bueno. </a:t>
            </a:r>
          </a:p>
        </p:txBody>
      </p:sp>
      <p:pic>
        <p:nvPicPr>
          <p:cNvPr id="5" name="Picture 6" descr="Biblia -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77072"/>
            <a:ext cx="76119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613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912768" cy="688538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07249" y="620688"/>
            <a:ext cx="35446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1:27</a:t>
            </a:r>
            <a:endParaRPr lang="es-ES" sz="4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8403" y="1314695"/>
            <a:ext cx="397197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5475" indent="-625475"/>
            <a:r>
              <a:rPr lang="es-CO" sz="32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27</a:t>
            </a:r>
            <a:r>
              <a:rPr lang="es-CO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La religión pura y sin mácula delante de Dios el Padre es esta: Visitar a los huérfanos y a las viudas en sus tribulaciones, </a:t>
            </a:r>
            <a:r>
              <a:rPr lang="es-CO" sz="3200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 guardarse sin mancha del mundo</a:t>
            </a:r>
            <a:r>
              <a:rPr lang="es-CO" sz="3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</a:t>
            </a:r>
          </a:p>
        </p:txBody>
      </p:sp>
      <p:pic>
        <p:nvPicPr>
          <p:cNvPr id="6" name="Picture 6" descr="Biblia -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57" y="188640"/>
            <a:ext cx="76119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034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1324</Words>
  <Application>Microsoft Office PowerPoint</Application>
  <PresentationFormat>Presentación en pantalla (4:3)</PresentationFormat>
  <Paragraphs>113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Bernard MT Condensed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68</cp:revision>
  <dcterms:created xsi:type="dcterms:W3CDTF">2012-05-27T01:47:17Z</dcterms:created>
  <dcterms:modified xsi:type="dcterms:W3CDTF">2012-05-27T12:21:48Z</dcterms:modified>
</cp:coreProperties>
</file>