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61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embeddedFontLst>
    <p:embeddedFont>
      <p:font typeface="Georgia" panose="02040502050405020303" pitchFamily="18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  <p:embeddedFont>
      <p:font typeface="Benguiat Bk BT" panose="02030604050306020704" pitchFamily="18" charset="0"/>
      <p:regular r:id="rId25"/>
      <p:bold r:id="rId26"/>
      <p:italic r:id="rId27"/>
      <p:boldItalic r:id="rId28"/>
    </p:embeddedFont>
    <p:embeddedFont>
      <p:font typeface="Brush455 BT" panose="03090802040305080204" pitchFamily="66" charset="0"/>
      <p:regular r:id="rId29"/>
    </p:embeddedFont>
    <p:embeddedFont>
      <p:font typeface="Calibri Light" panose="020F0302020204030204" pitchFamily="34" charset="0"/>
      <p:regular r:id="rId30"/>
      <p:italic r:id="rId31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24/04/2015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733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24/04/2015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266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24/04/2015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131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24/04/2015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7456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24/04/2015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3080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24/04/2015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651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24/04/2015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840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24/04/2015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217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24/04/2015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492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24/04/2015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681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24/04/2015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027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7CF2A-956E-4040-B6B4-7E9C8136D658}" type="datetimeFigureOut">
              <a:rPr lang="es-CO" smtClean="0"/>
              <a:t>24/04/2015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096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20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4572000" y="116632"/>
            <a:ext cx="4392488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5 CuadroTexto"/>
          <p:cNvSpPr txBox="1"/>
          <p:nvPr/>
        </p:nvSpPr>
        <p:spPr>
          <a:xfrm>
            <a:off x="2759074" y="624330"/>
            <a:ext cx="1005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es-CO" sz="4800" b="1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3 CuadroTexto"/>
          <p:cNvSpPr txBox="1"/>
          <p:nvPr/>
        </p:nvSpPr>
        <p:spPr>
          <a:xfrm>
            <a:off x="251520" y="1772816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Yo Juan, vuestro hermano, y </a:t>
            </a:r>
            <a:r>
              <a:rPr lang="es-CO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copartícipe</a:t>
            </a: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vuestro </a:t>
            </a:r>
            <a:r>
              <a:rPr lang="es-CO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en la tribulación</a:t>
            </a: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en el reino y en la paciencia de Jesucristo, estaba en la isla llamada Patmos, </a:t>
            </a:r>
            <a:r>
              <a:rPr lang="es-CO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por causa de la palabra de Dios y el testimonio de Jesucristo</a:t>
            </a: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 </a:t>
            </a:r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470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155" y="135467"/>
            <a:ext cx="1879601" cy="18796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90168" flipH="1">
            <a:off x="5575427" y="5096512"/>
            <a:ext cx="1993947" cy="13106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923" y="1913465"/>
            <a:ext cx="3177077" cy="475466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33777" y="609599"/>
            <a:ext cx="8664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cap="sm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Mirada a las Claves …</a:t>
            </a:r>
            <a:endParaRPr lang="es-CO" sz="5400" cap="small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499533" y="1913465"/>
            <a:ext cx="2909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Clave # 3</a:t>
            </a:r>
            <a:endParaRPr lang="es-CO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20" y="2791023"/>
            <a:ext cx="331894" cy="338667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253062" y="2647084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Apocalipsis tiene 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audiencia. 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99530" y="3894668"/>
            <a:ext cx="2909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Clave # 4</a:t>
            </a:r>
            <a:endParaRPr lang="es-CO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17" y="4772226"/>
            <a:ext cx="331894" cy="338667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253059" y="4628287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Apocalipsis tiene 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fondo.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0304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186267" y="0"/>
            <a:ext cx="86725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nguiat Bk BT" panose="02030604050306020704" pitchFamily="18" charset="0"/>
              </a:rPr>
              <a:t>APOCALIPSIS</a:t>
            </a:r>
            <a:endParaRPr lang="es-CO" sz="9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enguiat Bk BT" panose="020306040503060207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30111" y="5444066"/>
            <a:ext cx="7984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5400" b="1" spc="50" dirty="0" smtClean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rush455 BT" panose="03090802040305080204" pitchFamily="66" charset="0"/>
              </a:rPr>
              <a:t>¡Desbloqueando el Misterio!</a:t>
            </a:r>
            <a:endParaRPr lang="es-CO" sz="5400" b="1" spc="50" dirty="0">
              <a:ln w="0"/>
              <a:solidFill>
                <a:schemeClr val="tx2">
                  <a:lumMod val="20000"/>
                  <a:lumOff val="8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rush455 BT" panose="0309080204030508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30111" y="1998133"/>
            <a:ext cx="82498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cap="small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Encontrando Las Llaves </a:t>
            </a:r>
          </a:p>
          <a:p>
            <a:r>
              <a:rPr lang="es-CO" sz="6000" cap="small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Desbloquean El </a:t>
            </a:r>
            <a:r>
              <a:rPr lang="es-CO" sz="6000" cap="sm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Misterio</a:t>
            </a:r>
            <a:endParaRPr lang="es-CO" sz="6000" cap="small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710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93" y="1320800"/>
            <a:ext cx="7899729" cy="569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4572000" y="116632"/>
            <a:ext cx="4392488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5 CuadroTexto"/>
          <p:cNvSpPr txBox="1"/>
          <p:nvPr/>
        </p:nvSpPr>
        <p:spPr>
          <a:xfrm>
            <a:off x="1971673" y="624330"/>
            <a:ext cx="2133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es-CO" sz="4800" b="1" i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12-16</a:t>
            </a:r>
            <a:endParaRPr lang="es-CO" sz="4800" b="1" i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3 CuadroTexto"/>
          <p:cNvSpPr txBox="1"/>
          <p:nvPr/>
        </p:nvSpPr>
        <p:spPr>
          <a:xfrm>
            <a:off x="251520" y="1772816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/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12  Y me volví para ver la voz que hablaba conmigo; y vuelto, vi siete candeleros de oro,</a:t>
            </a:r>
          </a:p>
          <a:p>
            <a:pPr marL="449263" indent="-449263"/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13  y en medio de los siete candeleros, a uno semejante al Hijo del Hombre, vestido de una ropa que llegaba hasta los pies, y ceñido por el pecho con un cinto de oro.</a:t>
            </a:r>
          </a:p>
          <a:p>
            <a:pPr marL="449263" indent="-449263"/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14  Su cabeza y sus cabellos eran blancos como blanca lana, como nieve; sus ojos como llama de fuego;</a:t>
            </a:r>
          </a:p>
          <a:p>
            <a:pPr marL="449263" indent="-449263"/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15  y sus pies semejantes al bronce bruñido, refulgente como en un horno; y su voz como estruendo de muchas aguas.</a:t>
            </a:r>
          </a:p>
          <a:p>
            <a:pPr marL="449263" indent="-449263"/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16  Tenía en su diestra siete estrellas; de su boca salía una espada aguda de dos filos; y su rostro era como el sol cuando resplandece en su fuerza.</a:t>
            </a:r>
            <a:endParaRPr lang="es-C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160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155" y="135467"/>
            <a:ext cx="1879601" cy="18796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90168" flipH="1">
            <a:off x="5575427" y="5104978"/>
            <a:ext cx="1993947" cy="13106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923" y="1913465"/>
            <a:ext cx="3177077" cy="475466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33777" y="609599"/>
            <a:ext cx="8664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cap="sm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Mirada a las Claves …</a:t>
            </a:r>
            <a:endParaRPr lang="es-CO" sz="5400" cap="small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499533" y="1913465"/>
            <a:ext cx="2909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Clave # 1</a:t>
            </a:r>
            <a:endParaRPr lang="es-CO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26" y="2909554"/>
            <a:ext cx="331894" cy="33866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253068" y="2765615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Apocalipsis tiene un estilo especial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8315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4572000" y="116632"/>
            <a:ext cx="4392488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5 CuadroTexto"/>
          <p:cNvSpPr txBox="1"/>
          <p:nvPr/>
        </p:nvSpPr>
        <p:spPr>
          <a:xfrm>
            <a:off x="1971673" y="624330"/>
            <a:ext cx="14670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es-CO" sz="4800" b="1" i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1,3</a:t>
            </a:r>
            <a:endParaRPr lang="es-CO" sz="4800" b="1" i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3 CuadroTexto"/>
          <p:cNvSpPr txBox="1"/>
          <p:nvPr/>
        </p:nvSpPr>
        <p:spPr>
          <a:xfrm>
            <a:off x="251520" y="1772816"/>
            <a:ext cx="84969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  </a:t>
            </a: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La revelación de Jesucristo, que Dios le dio, para manifestar a sus siervos las cosas que </a:t>
            </a:r>
            <a:r>
              <a:rPr lang="es-CO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deben suceder pronto</a:t>
            </a: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; y la declaró enviándola por medio de su ángel a su siervo Juan,</a:t>
            </a:r>
          </a:p>
          <a:p>
            <a:pPr marL="355600" indent="-355600"/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  </a:t>
            </a: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Bienaventurado el que lee, y los que oyen las palabras de esta profecía, y guardan las cosas en ella escritas; porque </a:t>
            </a:r>
            <a:r>
              <a:rPr lang="es-CO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el tiempo está cerca</a:t>
            </a:r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  <a:endParaRPr 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802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155" y="135467"/>
            <a:ext cx="1879601" cy="18796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90168" flipH="1">
            <a:off x="5575427" y="5104978"/>
            <a:ext cx="1993947" cy="13106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923" y="1913465"/>
            <a:ext cx="3177077" cy="475466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33777" y="609599"/>
            <a:ext cx="8664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cap="sm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Mirada a las Claves …</a:t>
            </a:r>
            <a:endParaRPr lang="es-CO" sz="5400" cap="small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499533" y="1913465"/>
            <a:ext cx="2909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Clave # 1</a:t>
            </a:r>
            <a:endParaRPr lang="es-CO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26" y="2909554"/>
            <a:ext cx="331894" cy="33866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253068" y="2765615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Apocalipsis tiene un estilo especial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99527" y="3801537"/>
            <a:ext cx="2909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Clave # 2</a:t>
            </a:r>
            <a:endParaRPr lang="es-CO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20" y="4797626"/>
            <a:ext cx="331894" cy="338667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253062" y="4653687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Apocalipsis tiene un 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de tiempo.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8561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4572000" y="116632"/>
            <a:ext cx="4392488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5 CuadroTexto"/>
          <p:cNvSpPr txBox="1"/>
          <p:nvPr/>
        </p:nvSpPr>
        <p:spPr>
          <a:xfrm>
            <a:off x="1971673" y="624330"/>
            <a:ext cx="17408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es-CO" sz="4800" b="1" i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4,11</a:t>
            </a:r>
            <a:endParaRPr lang="es-CO" sz="4800" b="1" i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3 CuadroTexto"/>
          <p:cNvSpPr txBox="1"/>
          <p:nvPr/>
        </p:nvSpPr>
        <p:spPr>
          <a:xfrm>
            <a:off x="251520" y="1772816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271463"/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4  </a:t>
            </a: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Juan, </a:t>
            </a:r>
            <a:r>
              <a:rPr lang="es-CO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 las siete iglesias que están en Asia</a:t>
            </a: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: Gracia y paz a vosotros, del que es y que era y que ha de venir, y de los siete espíritus que están delante de su trono;</a:t>
            </a:r>
          </a:p>
          <a:p>
            <a:pPr marL="449263" indent="-449263"/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11  que decía: Yo soy el Alfa y la Omega, el primero y el último. Escribe en un libro lo que ves</a:t>
            </a:r>
            <a:r>
              <a:rPr lang="es-CO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y envíalo a las siete iglesias que están en Asia</a:t>
            </a:r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: a Efeso, Esmirna, Pérgamo, Tiatira, Sardis, Filadelfia y Laodicea.</a:t>
            </a:r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078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155" y="135467"/>
            <a:ext cx="1879601" cy="18796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90168" flipH="1">
            <a:off x="5575427" y="5096512"/>
            <a:ext cx="1993947" cy="13106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923" y="1913465"/>
            <a:ext cx="3177077" cy="475466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33777" y="609599"/>
            <a:ext cx="8664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cap="sm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Mirada a las Claves …</a:t>
            </a:r>
            <a:endParaRPr lang="es-CO" sz="5400" cap="small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499533" y="1913465"/>
            <a:ext cx="2909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Clave # 3</a:t>
            </a:r>
            <a:endParaRPr lang="es-CO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20" y="2791023"/>
            <a:ext cx="331894" cy="338667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253062" y="2647084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Apocalipsis tiene 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audiencia. 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495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</TotalTime>
  <Words>438</Words>
  <Application>Microsoft Office PowerPoint</Application>
  <PresentationFormat>Presentación en pantalla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Georgia</vt:lpstr>
      <vt:lpstr>Times New Roman</vt:lpstr>
      <vt:lpstr>Calibri</vt:lpstr>
      <vt:lpstr>Verdana</vt:lpstr>
      <vt:lpstr>Benguiat Bk BT</vt:lpstr>
      <vt:lpstr>Brush455 BT</vt:lpstr>
      <vt:lpstr>Calibri Light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JAIME</dc:creator>
  <cp:lastModifiedBy>JAIME</cp:lastModifiedBy>
  <cp:revision>72</cp:revision>
  <dcterms:created xsi:type="dcterms:W3CDTF">2015-04-24T09:45:06Z</dcterms:created>
  <dcterms:modified xsi:type="dcterms:W3CDTF">2015-04-24T15:15:18Z</dcterms:modified>
</cp:coreProperties>
</file>