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5.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4" r:id="rId2"/>
    <p:sldId id="258" r:id="rId3"/>
    <p:sldId id="288" r:id="rId4"/>
    <p:sldId id="287" r:id="rId5"/>
    <p:sldId id="290" r:id="rId6"/>
    <p:sldId id="291" r:id="rId7"/>
    <p:sldId id="292" r:id="rId8"/>
    <p:sldId id="293" r:id="rId9"/>
    <p:sldId id="294" r:id="rId10"/>
    <p:sldId id="296" r:id="rId11"/>
    <p:sldId id="297" r:id="rId12"/>
    <p:sldId id="298" r:id="rId13"/>
    <p:sldId id="299" r:id="rId14"/>
    <p:sldId id="300" r:id="rId15"/>
  </p:sldIdLst>
  <p:sldSz cx="9144000" cy="6858000" type="screen4x3"/>
  <p:notesSz cx="6858000" cy="9144000"/>
  <p:embeddedFontLst>
    <p:embeddedFont>
      <p:font typeface="Calibri Light" panose="020F0302020204030204" pitchFamily="34" charset="0"/>
      <p:regular r:id="rId16"/>
      <p:italic r:id="rId17"/>
    </p:embeddedFont>
    <p:embeddedFont>
      <p:font typeface="Benguiat Bk BT" panose="02030604050306020704" pitchFamily="18" charset="0"/>
      <p:regular r:id="rId18"/>
      <p:bold r:id="rId19"/>
      <p:italic r:id="rId20"/>
      <p:boldItalic r:id="rId21"/>
    </p:embeddedFont>
    <p:embeddedFont>
      <p:font typeface="IQE Syntactic" panose="0202E200000000000000" pitchFamily="18" charset="0"/>
      <p:bold r:id="rId22"/>
    </p:embeddedFont>
    <p:embeddedFont>
      <p:font typeface="Brush455 BT" panose="03090802040305080204" pitchFamily="66" charset="0"/>
      <p:regular r:id="rId23"/>
    </p:embeddedFont>
    <p:embeddedFont>
      <p:font typeface="Calibri" panose="020F0502020204030204"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
      <p:font typeface="Georgia" panose="02040502050405020303" pitchFamily="18" charset="0"/>
      <p:regular r:id="rId32"/>
      <p:bold r:id="rId33"/>
      <p:italic r:id="rId34"/>
      <p:boldItalic r:id="rId35"/>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66" autoAdjust="0"/>
    <p:restoredTop sz="94660"/>
  </p:normalViewPr>
  <p:slideViewPr>
    <p:cSldViewPr snapToGrid="0">
      <p:cViewPr varScale="1">
        <p:scale>
          <a:sx n="113" d="100"/>
          <a:sy n="113" d="100"/>
        </p:scale>
        <p:origin x="1818" y="96"/>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667CF2A-956E-4040-B6B4-7E9C8136D658}" type="datetimeFigureOut">
              <a:rPr lang="es-CO" smtClean="0"/>
              <a:t>29/05/2015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341733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667CF2A-956E-4040-B6B4-7E9C8136D658}" type="datetimeFigureOut">
              <a:rPr lang="es-CO" smtClean="0"/>
              <a:t>29/05/2015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385266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667CF2A-956E-4040-B6B4-7E9C8136D658}" type="datetimeFigureOut">
              <a:rPr lang="es-CO" smtClean="0"/>
              <a:t>29/05/2015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127131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667CF2A-956E-4040-B6B4-7E9C8136D658}" type="datetimeFigureOut">
              <a:rPr lang="es-CO" smtClean="0"/>
              <a:t>29/05/2015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106745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667CF2A-956E-4040-B6B4-7E9C8136D658}" type="datetimeFigureOut">
              <a:rPr lang="es-CO" smtClean="0"/>
              <a:t>29/05/2015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212308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667CF2A-956E-4040-B6B4-7E9C8136D658}" type="datetimeFigureOut">
              <a:rPr lang="es-CO" smtClean="0"/>
              <a:t>29/05/2015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2686514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667CF2A-956E-4040-B6B4-7E9C8136D658}" type="datetimeFigureOut">
              <a:rPr lang="es-CO" smtClean="0"/>
              <a:t>29/05/2015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344840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667CF2A-956E-4040-B6B4-7E9C8136D658}" type="datetimeFigureOut">
              <a:rPr lang="es-CO" smtClean="0"/>
              <a:t>29/05/2015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406217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7CF2A-956E-4040-B6B4-7E9C8136D658}" type="datetimeFigureOut">
              <a:rPr lang="es-CO" smtClean="0"/>
              <a:t>29/05/2015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120492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667CF2A-956E-4040-B6B4-7E9C8136D658}" type="datetimeFigureOut">
              <a:rPr lang="es-CO" smtClean="0"/>
              <a:t>29/05/2015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149681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667CF2A-956E-4040-B6B4-7E9C8136D658}" type="datetimeFigureOut">
              <a:rPr lang="es-CO" smtClean="0"/>
              <a:t>29/05/2015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291027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7CF2A-956E-4040-B6B4-7E9C8136D658}" type="datetimeFigureOut">
              <a:rPr lang="es-CO" smtClean="0"/>
              <a:t>29/05/2015</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D50A4-3BFF-42AE-9455-0ECB8F7C4214}" type="slidenum">
              <a:rPr lang="es-CO" smtClean="0"/>
              <a:t>‹Nº›</a:t>
            </a:fld>
            <a:endParaRPr lang="es-CO"/>
          </a:p>
        </p:txBody>
      </p:sp>
    </p:spTree>
    <p:extLst>
      <p:ext uri="{BB962C8B-B14F-4D97-AF65-F5344CB8AC3E}">
        <p14:creationId xmlns:p14="http://schemas.microsoft.com/office/powerpoint/2010/main" val="416096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112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3 CuadroTexto"/>
          <p:cNvSpPr txBox="1"/>
          <p:nvPr/>
        </p:nvSpPr>
        <p:spPr>
          <a:xfrm>
            <a:off x="251520" y="1772816"/>
            <a:ext cx="8638480" cy="2246769"/>
          </a:xfrm>
          <a:prstGeom prst="rect">
            <a:avLst/>
          </a:prstGeom>
          <a:noFill/>
        </p:spPr>
        <p:txBody>
          <a:bodyPr wrap="square" rtlCol="0">
            <a:spAutoFit/>
          </a:bodyPr>
          <a:lstStyle/>
          <a:p>
            <a:pPr marL="355600" indent="-355600"/>
            <a:r>
              <a:rPr lang="es-CO" sz="2800" dirty="0">
                <a:effectLst>
                  <a:outerShdw blurRad="38100" dist="38100" dir="2700000" algn="tl">
                    <a:srgbClr val="000000">
                      <a:alpha val="43137"/>
                    </a:srgbClr>
                  </a:outerShdw>
                </a:effectLst>
                <a:latin typeface="Georgia" panose="02040502050405020303" pitchFamily="18" charset="0"/>
              </a:rPr>
              <a:t>4  Estos son los que no se contaminaron con mujeres, pues son vírgenes. Estos son los que siguen al Cordero por dondequiera que va. Estos fueron redimidos de entre los hombres como primicias para Dios y para el Cordero;</a:t>
            </a:r>
            <a:endParaRPr lang="es-CO" sz="2800" dirty="0">
              <a:effectLst>
                <a:outerShdw blurRad="38100" dist="38100" dir="2700000" algn="tl">
                  <a:srgbClr val="000000">
                    <a:alpha val="43137"/>
                  </a:srgbClr>
                </a:outerShdw>
              </a:effectLst>
              <a:latin typeface="Georgia" panose="02040502050405020303" pitchFamily="18" charset="0"/>
            </a:endParaRPr>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6053667" y="1591733"/>
            <a:ext cx="2701243" cy="191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6034033" y="844477"/>
            <a:ext cx="2646879" cy="1200329"/>
          </a:xfrm>
          <a:prstGeom prst="rect">
            <a:avLst/>
          </a:prstGeom>
          <a:noFill/>
        </p:spPr>
        <p:txBody>
          <a:bodyPr wrap="none" rtlCol="0">
            <a:spAutoFit/>
          </a:bodyPr>
          <a:lstStyle/>
          <a:p>
            <a:pPr algn="r"/>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14:1-5</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
        <p:nvSpPr>
          <p:cNvPr id="9" name="3 CuadroTexto"/>
          <p:cNvSpPr txBox="1"/>
          <p:nvPr/>
        </p:nvSpPr>
        <p:spPr>
          <a:xfrm>
            <a:off x="251518" y="3931821"/>
            <a:ext cx="8638480" cy="954107"/>
          </a:xfrm>
          <a:prstGeom prst="rect">
            <a:avLst/>
          </a:prstGeom>
          <a:noFill/>
        </p:spPr>
        <p:txBody>
          <a:bodyPr wrap="square" rtlCol="0">
            <a:spAutoFit/>
          </a:bodyPr>
          <a:lstStyle/>
          <a:p>
            <a:pPr marL="355600" indent="-355600"/>
            <a:r>
              <a:rPr lang="es-CO" sz="2800" dirty="0">
                <a:effectLst>
                  <a:outerShdw blurRad="38100" dist="38100" dir="2700000" algn="tl">
                    <a:srgbClr val="000000">
                      <a:alpha val="43137"/>
                    </a:srgbClr>
                  </a:outerShdw>
                </a:effectLst>
                <a:latin typeface="Georgia" panose="02040502050405020303" pitchFamily="18" charset="0"/>
              </a:rPr>
              <a:t>5  y en sus bocas no fue hallada mentira, pues son sin mancha delante del trono de Dios.</a:t>
            </a:r>
            <a:endParaRPr lang="es-CO" sz="2800"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2733511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4"/>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54427"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uadroTexto 3"/>
          <p:cNvSpPr txBox="1"/>
          <p:nvPr/>
        </p:nvSpPr>
        <p:spPr>
          <a:xfrm>
            <a:off x="533400" y="203200"/>
            <a:ext cx="7899399" cy="1446550"/>
          </a:xfrm>
          <a:prstGeom prst="rect">
            <a:avLst/>
          </a:prstGeom>
          <a:noFill/>
        </p:spPr>
        <p:txBody>
          <a:bodyPr wrap="square" rtlCol="0">
            <a:spAutoFit/>
          </a:bodyPr>
          <a:lstStyle/>
          <a:p>
            <a:pPr algn="r"/>
            <a:r>
              <a:rPr lang="es-CO" sz="4400" b="1" i="1" dirty="0" smtClean="0">
                <a:ln>
                  <a:solidFill>
                    <a:schemeClr val="bg1"/>
                  </a:solidFill>
                </a:ln>
                <a:solidFill>
                  <a:srgbClr val="C00000"/>
                </a:solidFill>
                <a:effectLst>
                  <a:outerShdw blurRad="38100" dist="38100" dir="2700000" algn="tl">
                    <a:srgbClr val="000000">
                      <a:alpha val="43137"/>
                    </a:srgbClr>
                  </a:outerShdw>
                </a:effectLst>
                <a:latin typeface="IQE Syntactic" panose="0202E200000000000000" pitchFamily="18" charset="0"/>
                <a:ea typeface="Verdana" panose="020B0604030504040204" pitchFamily="34" charset="0"/>
                <a:cs typeface="Verdana" panose="020B0604030504040204" pitchFamily="34" charset="0"/>
              </a:rPr>
              <a:t>¿ESTÁ USTED DEL LADO </a:t>
            </a:r>
          </a:p>
          <a:p>
            <a:pPr algn="r"/>
            <a:r>
              <a:rPr lang="es-CO" sz="4400" b="1" i="1" dirty="0" smtClean="0">
                <a:ln>
                  <a:solidFill>
                    <a:schemeClr val="bg1"/>
                  </a:solidFill>
                </a:ln>
                <a:solidFill>
                  <a:srgbClr val="C00000"/>
                </a:solidFill>
                <a:effectLst>
                  <a:outerShdw blurRad="38100" dist="38100" dir="2700000" algn="tl">
                    <a:srgbClr val="000000">
                      <a:alpha val="43137"/>
                    </a:srgbClr>
                  </a:outerShdw>
                </a:effectLst>
                <a:latin typeface="IQE Syntactic" panose="0202E200000000000000" pitchFamily="18" charset="0"/>
                <a:ea typeface="Verdana" panose="020B0604030504040204" pitchFamily="34" charset="0"/>
                <a:cs typeface="Verdana" panose="020B0604030504040204" pitchFamily="34" charset="0"/>
              </a:rPr>
              <a:t>DEL SEÑOR?</a:t>
            </a:r>
            <a:endParaRPr lang="es-CO" sz="4400" b="1" i="1" dirty="0">
              <a:ln>
                <a:solidFill>
                  <a:schemeClr val="bg1"/>
                </a:solidFill>
              </a:ln>
              <a:solidFill>
                <a:srgbClr val="C00000"/>
              </a:solidFill>
              <a:effectLst>
                <a:outerShdw blurRad="38100" dist="38100" dir="2700000" algn="tl">
                  <a:srgbClr val="000000">
                    <a:alpha val="43137"/>
                  </a:srgbClr>
                </a:outerShdw>
              </a:effectLst>
              <a:latin typeface="IQE Syntactic" panose="0202E200000000000000"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53612155"/>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uadroTexto 2"/>
          <p:cNvSpPr txBox="1"/>
          <p:nvPr/>
        </p:nvSpPr>
        <p:spPr>
          <a:xfrm>
            <a:off x="533400" y="203200"/>
            <a:ext cx="7899399" cy="1446550"/>
          </a:xfrm>
          <a:prstGeom prst="rect">
            <a:avLst/>
          </a:prstGeom>
          <a:noFill/>
        </p:spPr>
        <p:txBody>
          <a:bodyPr wrap="square" rtlCol="0">
            <a:spAutoFit/>
          </a:bodyPr>
          <a:lstStyle/>
          <a:p>
            <a:pPr algn="r"/>
            <a:r>
              <a:rPr lang="es-CO" sz="4400" b="1" i="1" dirty="0" smtClean="0">
                <a:ln>
                  <a:solidFill>
                    <a:schemeClr val="bg1"/>
                  </a:solidFill>
                </a:ln>
                <a:solidFill>
                  <a:srgbClr val="C00000"/>
                </a:solidFill>
                <a:effectLst>
                  <a:outerShdw blurRad="38100" dist="38100" dir="2700000" algn="tl">
                    <a:srgbClr val="000000">
                      <a:alpha val="43137"/>
                    </a:srgbClr>
                  </a:outerShdw>
                </a:effectLst>
                <a:latin typeface="IQE Syntactic" panose="0202E200000000000000" pitchFamily="18" charset="0"/>
                <a:ea typeface="Verdana" panose="020B0604030504040204" pitchFamily="34" charset="0"/>
                <a:cs typeface="Verdana" panose="020B0604030504040204" pitchFamily="34" charset="0"/>
              </a:rPr>
              <a:t>¿ESTÁ USTED DEL LADO </a:t>
            </a:r>
          </a:p>
          <a:p>
            <a:pPr algn="r"/>
            <a:r>
              <a:rPr lang="es-CO" sz="4400" b="1" i="1" dirty="0" smtClean="0">
                <a:ln>
                  <a:solidFill>
                    <a:schemeClr val="bg1"/>
                  </a:solidFill>
                </a:ln>
                <a:solidFill>
                  <a:srgbClr val="C00000"/>
                </a:solidFill>
                <a:effectLst>
                  <a:outerShdw blurRad="38100" dist="38100" dir="2700000" algn="tl">
                    <a:srgbClr val="000000">
                      <a:alpha val="43137"/>
                    </a:srgbClr>
                  </a:outerShdw>
                </a:effectLst>
                <a:latin typeface="IQE Syntactic" panose="0202E200000000000000" pitchFamily="18" charset="0"/>
                <a:ea typeface="Verdana" panose="020B0604030504040204" pitchFamily="34" charset="0"/>
                <a:cs typeface="Verdana" panose="020B0604030504040204" pitchFamily="34" charset="0"/>
              </a:rPr>
              <a:t>DEL SEÑOR?</a:t>
            </a:r>
            <a:endParaRPr lang="es-CO" sz="4400" b="1" i="1" dirty="0">
              <a:ln>
                <a:solidFill>
                  <a:schemeClr val="bg1"/>
                </a:solidFill>
              </a:ln>
              <a:solidFill>
                <a:srgbClr val="C00000"/>
              </a:solidFill>
              <a:effectLst>
                <a:outerShdw blurRad="38100" dist="38100" dir="2700000" algn="tl">
                  <a:srgbClr val="000000">
                    <a:alpha val="43137"/>
                  </a:srgbClr>
                </a:outerShdw>
              </a:effectLst>
              <a:latin typeface="IQE Syntactic" panose="0202E200000000000000"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937155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uadroTexto 2"/>
          <p:cNvSpPr txBox="1"/>
          <p:nvPr/>
        </p:nvSpPr>
        <p:spPr>
          <a:xfrm>
            <a:off x="533400" y="203200"/>
            <a:ext cx="7899399" cy="1446550"/>
          </a:xfrm>
          <a:prstGeom prst="rect">
            <a:avLst/>
          </a:prstGeom>
          <a:noFill/>
        </p:spPr>
        <p:txBody>
          <a:bodyPr wrap="square" rtlCol="0">
            <a:spAutoFit/>
          </a:bodyPr>
          <a:lstStyle/>
          <a:p>
            <a:pPr algn="r"/>
            <a:r>
              <a:rPr lang="es-CO" sz="4400" b="1" i="1" dirty="0" smtClean="0">
                <a:ln>
                  <a:solidFill>
                    <a:schemeClr val="bg1"/>
                  </a:solidFill>
                </a:ln>
                <a:solidFill>
                  <a:srgbClr val="C00000"/>
                </a:solidFill>
                <a:effectLst>
                  <a:outerShdw blurRad="38100" dist="38100" dir="2700000" algn="tl">
                    <a:srgbClr val="000000">
                      <a:alpha val="43137"/>
                    </a:srgbClr>
                  </a:outerShdw>
                </a:effectLst>
                <a:latin typeface="IQE Syntactic" panose="0202E200000000000000" pitchFamily="18" charset="0"/>
                <a:ea typeface="Verdana" panose="020B0604030504040204" pitchFamily="34" charset="0"/>
                <a:cs typeface="Verdana" panose="020B0604030504040204" pitchFamily="34" charset="0"/>
              </a:rPr>
              <a:t>¿ESTÁ USTED DEL LADO </a:t>
            </a:r>
          </a:p>
          <a:p>
            <a:pPr algn="r"/>
            <a:r>
              <a:rPr lang="es-CO" sz="4400" b="1" i="1" dirty="0" smtClean="0">
                <a:ln>
                  <a:solidFill>
                    <a:schemeClr val="bg1"/>
                  </a:solidFill>
                </a:ln>
                <a:solidFill>
                  <a:srgbClr val="C00000"/>
                </a:solidFill>
                <a:effectLst>
                  <a:outerShdw blurRad="38100" dist="38100" dir="2700000" algn="tl">
                    <a:srgbClr val="000000">
                      <a:alpha val="43137"/>
                    </a:srgbClr>
                  </a:outerShdw>
                </a:effectLst>
                <a:latin typeface="IQE Syntactic" panose="0202E200000000000000" pitchFamily="18" charset="0"/>
                <a:ea typeface="Verdana" panose="020B0604030504040204" pitchFamily="34" charset="0"/>
                <a:cs typeface="Verdana" panose="020B0604030504040204" pitchFamily="34" charset="0"/>
              </a:rPr>
              <a:t>DEL SEÑOR?</a:t>
            </a:r>
            <a:endParaRPr lang="es-CO" sz="4400" b="1" i="1" dirty="0">
              <a:ln>
                <a:solidFill>
                  <a:schemeClr val="bg1"/>
                </a:solidFill>
              </a:ln>
              <a:solidFill>
                <a:srgbClr val="C00000"/>
              </a:solidFill>
              <a:effectLst>
                <a:outerShdw blurRad="38100" dist="38100" dir="2700000" algn="tl">
                  <a:srgbClr val="000000">
                    <a:alpha val="43137"/>
                  </a:srgbClr>
                </a:outerShdw>
              </a:effectLst>
              <a:latin typeface="IQE Syntactic" panose="0202E200000000000000"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88576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uadroTexto 2"/>
          <p:cNvSpPr txBox="1"/>
          <p:nvPr/>
        </p:nvSpPr>
        <p:spPr>
          <a:xfrm>
            <a:off x="59267" y="203200"/>
            <a:ext cx="7899399" cy="1446550"/>
          </a:xfrm>
          <a:prstGeom prst="rect">
            <a:avLst/>
          </a:prstGeom>
          <a:noFill/>
        </p:spPr>
        <p:txBody>
          <a:bodyPr wrap="square" rtlCol="0">
            <a:spAutoFit/>
          </a:bodyPr>
          <a:lstStyle/>
          <a:p>
            <a:r>
              <a:rPr lang="es-CO" sz="4400" b="1" i="1" dirty="0" smtClean="0">
                <a:ln>
                  <a:solidFill>
                    <a:schemeClr val="bg1"/>
                  </a:solidFill>
                </a:ln>
                <a:solidFill>
                  <a:srgbClr val="C00000"/>
                </a:solidFill>
                <a:effectLst>
                  <a:outerShdw blurRad="38100" dist="38100" dir="2700000" algn="tl">
                    <a:srgbClr val="000000">
                      <a:alpha val="43137"/>
                    </a:srgbClr>
                  </a:outerShdw>
                </a:effectLst>
                <a:latin typeface="IQE Syntactic" panose="0202E200000000000000" pitchFamily="18" charset="0"/>
                <a:ea typeface="Verdana" panose="020B0604030504040204" pitchFamily="34" charset="0"/>
                <a:cs typeface="Verdana" panose="020B0604030504040204" pitchFamily="34" charset="0"/>
              </a:rPr>
              <a:t>¿ESTÁ USTED DEL LADO </a:t>
            </a:r>
          </a:p>
          <a:p>
            <a:r>
              <a:rPr lang="es-CO" sz="4400" b="1" i="1" dirty="0" smtClean="0">
                <a:ln>
                  <a:solidFill>
                    <a:schemeClr val="bg1"/>
                  </a:solidFill>
                </a:ln>
                <a:solidFill>
                  <a:srgbClr val="C00000"/>
                </a:solidFill>
                <a:effectLst>
                  <a:outerShdw blurRad="38100" dist="38100" dir="2700000" algn="tl">
                    <a:srgbClr val="000000">
                      <a:alpha val="43137"/>
                    </a:srgbClr>
                  </a:outerShdw>
                </a:effectLst>
                <a:latin typeface="IQE Syntactic" panose="0202E200000000000000" pitchFamily="18" charset="0"/>
                <a:ea typeface="Verdana" panose="020B0604030504040204" pitchFamily="34" charset="0"/>
                <a:cs typeface="Verdana" panose="020B0604030504040204" pitchFamily="34" charset="0"/>
              </a:rPr>
              <a:t>DEL SEÑOR?</a:t>
            </a:r>
            <a:endParaRPr lang="es-CO" sz="4400" b="1" i="1" dirty="0">
              <a:ln>
                <a:solidFill>
                  <a:schemeClr val="bg1"/>
                </a:solidFill>
              </a:ln>
              <a:solidFill>
                <a:srgbClr val="C00000"/>
              </a:solidFill>
              <a:effectLst>
                <a:outerShdw blurRad="38100" dist="38100" dir="2700000" algn="tl">
                  <a:srgbClr val="000000">
                    <a:alpha val="43137"/>
                  </a:srgbClr>
                </a:outerShdw>
              </a:effectLst>
              <a:latin typeface="IQE Syntactic" panose="0202E200000000000000"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389747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7"/>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uadroTexto 3"/>
          <p:cNvSpPr txBox="1"/>
          <p:nvPr/>
        </p:nvSpPr>
        <p:spPr>
          <a:xfrm>
            <a:off x="186267" y="0"/>
            <a:ext cx="8672567" cy="1569660"/>
          </a:xfrm>
          <a:prstGeom prst="rect">
            <a:avLst/>
          </a:prstGeom>
          <a:noFill/>
        </p:spPr>
        <p:txBody>
          <a:bodyPr wrap="none" rtlCol="0">
            <a:spAutoFit/>
          </a:bodyPr>
          <a:lstStyle/>
          <a:p>
            <a:r>
              <a:rPr lang="es-CO" sz="9600" b="1" dirty="0" smtClean="0">
                <a:ln w="6600">
                  <a:solidFill>
                    <a:schemeClr val="accent2"/>
                  </a:solidFill>
                  <a:prstDash val="solid"/>
                </a:ln>
                <a:solidFill>
                  <a:schemeClr val="accent2">
                    <a:lumMod val="20000"/>
                    <a:lumOff val="80000"/>
                  </a:schemeClr>
                </a:solidFill>
                <a:effectLst>
                  <a:outerShdw dist="38100" dir="2700000" algn="tl" rotWithShape="0">
                    <a:schemeClr val="accent2"/>
                  </a:outerShdw>
                </a:effectLst>
                <a:latin typeface="Benguiat Bk BT" panose="02030604050306020704" pitchFamily="18" charset="0"/>
              </a:rPr>
              <a:t>APOCALIPSIS</a:t>
            </a:r>
            <a:endParaRPr lang="es-CO" sz="9600" b="1"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latin typeface="Benguiat Bk BT" panose="02030604050306020704" pitchFamily="18" charset="0"/>
            </a:endParaRPr>
          </a:p>
        </p:txBody>
      </p:sp>
      <p:sp>
        <p:nvSpPr>
          <p:cNvPr id="5" name="CuadroTexto 4"/>
          <p:cNvSpPr txBox="1"/>
          <p:nvPr/>
        </p:nvSpPr>
        <p:spPr>
          <a:xfrm>
            <a:off x="530111" y="5444066"/>
            <a:ext cx="7984878" cy="923330"/>
          </a:xfrm>
          <a:prstGeom prst="rect">
            <a:avLst/>
          </a:prstGeom>
          <a:noFill/>
        </p:spPr>
        <p:txBody>
          <a:bodyPr wrap="none" rtlCol="0">
            <a:spAutoFit/>
          </a:bodyPr>
          <a:lstStyle/>
          <a:p>
            <a:pPr algn="ctr"/>
            <a:r>
              <a:rPr lang="es-CO" sz="5400" b="1" spc="50" dirty="0" smtClean="0">
                <a:ln w="0"/>
                <a:solidFill>
                  <a:schemeClr val="tx2">
                    <a:lumMod val="20000"/>
                    <a:lumOff val="80000"/>
                  </a:schemeClr>
                </a:solidFill>
                <a:effectLst>
                  <a:innerShdw blurRad="63500" dist="50800" dir="13500000">
                    <a:srgbClr val="000000">
                      <a:alpha val="50000"/>
                    </a:srgbClr>
                  </a:innerShdw>
                </a:effectLst>
                <a:latin typeface="Brush455 BT" panose="03090802040305080204" pitchFamily="66" charset="0"/>
              </a:rPr>
              <a:t>¡Desbloqueando el Misterio!</a:t>
            </a:r>
            <a:endParaRPr lang="es-CO" sz="5400" b="1" spc="50" dirty="0">
              <a:ln w="0"/>
              <a:solidFill>
                <a:schemeClr val="tx2">
                  <a:lumMod val="20000"/>
                  <a:lumOff val="80000"/>
                </a:schemeClr>
              </a:solidFill>
              <a:effectLst>
                <a:innerShdw blurRad="63500" dist="50800" dir="13500000">
                  <a:srgbClr val="000000">
                    <a:alpha val="50000"/>
                  </a:srgbClr>
                </a:innerShdw>
              </a:effectLst>
              <a:latin typeface="Brush455 BT" panose="03090802040305080204" pitchFamily="66" charset="0"/>
            </a:endParaRPr>
          </a:p>
        </p:txBody>
      </p:sp>
      <p:sp>
        <p:nvSpPr>
          <p:cNvPr id="6" name="CuadroTexto 5"/>
          <p:cNvSpPr txBox="1"/>
          <p:nvPr/>
        </p:nvSpPr>
        <p:spPr>
          <a:xfrm>
            <a:off x="530111" y="1642519"/>
            <a:ext cx="8249822" cy="3231654"/>
          </a:xfrm>
          <a:prstGeom prst="rect">
            <a:avLst/>
          </a:prstGeom>
          <a:noFill/>
        </p:spPr>
        <p:txBody>
          <a:bodyPr wrap="square" rtlCol="0">
            <a:spAutoFit/>
          </a:bodyPr>
          <a:lstStyle/>
          <a:p>
            <a:r>
              <a:rPr lang="es-CO" sz="7200" cap="small" dirty="0" smtClean="0">
                <a:solidFill>
                  <a:schemeClr val="bg1"/>
                </a:solidFill>
                <a:effectLst>
                  <a:glow rad="101600">
                    <a:schemeClr val="tx1">
                      <a:alpha val="60000"/>
                    </a:schemeClr>
                  </a:glow>
                  <a:outerShdw blurRad="38100" dist="38100" dir="2700000" algn="tl">
                    <a:srgbClr val="000000">
                      <a:alpha val="43137"/>
                    </a:srgbClr>
                  </a:outerShdw>
                </a:effectLst>
              </a:rPr>
              <a:t>Los Cristianos </a:t>
            </a:r>
          </a:p>
          <a:p>
            <a:r>
              <a:rPr lang="es-CO" sz="7200" cap="small" dirty="0" smtClean="0">
                <a:solidFill>
                  <a:schemeClr val="bg1"/>
                </a:solidFill>
                <a:effectLst>
                  <a:glow rad="101600">
                    <a:schemeClr val="tx1">
                      <a:alpha val="60000"/>
                    </a:schemeClr>
                  </a:glow>
                  <a:outerShdw blurRad="38100" dist="38100" dir="2700000" algn="tl">
                    <a:srgbClr val="000000">
                      <a:alpha val="43137"/>
                    </a:srgbClr>
                  </a:outerShdw>
                </a:effectLst>
              </a:rPr>
              <a:t>&amp; Sus Aliados </a:t>
            </a:r>
          </a:p>
          <a:p>
            <a:r>
              <a:rPr lang="es-CO" sz="6000" cap="small" dirty="0" smtClean="0">
                <a:solidFill>
                  <a:schemeClr val="bg1"/>
                </a:solidFill>
                <a:effectLst>
                  <a:glow rad="101600">
                    <a:schemeClr val="tx1">
                      <a:alpha val="60000"/>
                    </a:schemeClr>
                  </a:glow>
                  <a:outerShdw blurRad="38100" dist="38100" dir="2700000" algn="tl">
                    <a:srgbClr val="000000">
                      <a:alpha val="43137"/>
                    </a:srgbClr>
                  </a:outerShdw>
                </a:effectLst>
              </a:rPr>
              <a:t>-- </a:t>
            </a:r>
            <a:r>
              <a:rPr lang="es-CO" sz="6000" cap="small" smtClean="0">
                <a:solidFill>
                  <a:schemeClr val="bg1"/>
                </a:solidFill>
                <a:effectLst>
                  <a:glow rad="101600">
                    <a:schemeClr val="tx1">
                      <a:alpha val="60000"/>
                    </a:schemeClr>
                  </a:glow>
                  <a:outerShdw blurRad="38100" dist="38100" dir="2700000" algn="tl">
                    <a:srgbClr val="000000">
                      <a:alpha val="43137"/>
                    </a:srgbClr>
                  </a:outerShdw>
                </a:effectLst>
              </a:rPr>
              <a:t>Parte 3 </a:t>
            </a:r>
            <a:r>
              <a:rPr lang="es-CO" sz="6000" cap="small" dirty="0" smtClean="0">
                <a:solidFill>
                  <a:schemeClr val="bg1"/>
                </a:solidFill>
                <a:effectLst>
                  <a:glow rad="101600">
                    <a:schemeClr val="tx1">
                      <a:alpha val="60000"/>
                    </a:schemeClr>
                  </a:glow>
                  <a:outerShdw blurRad="38100" dist="38100" dir="2700000" algn="tl">
                    <a:srgbClr val="000000">
                      <a:alpha val="43137"/>
                    </a:srgbClr>
                  </a:outerShdw>
                </a:effectLst>
              </a:rPr>
              <a:t>-- </a:t>
            </a:r>
            <a:endParaRPr lang="es-CO" sz="6000" cap="small"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2571072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uadroTexto 2"/>
          <p:cNvSpPr txBox="1"/>
          <p:nvPr/>
        </p:nvSpPr>
        <p:spPr>
          <a:xfrm>
            <a:off x="209320" y="0"/>
            <a:ext cx="8689147" cy="1015663"/>
          </a:xfrm>
          <a:prstGeom prst="rect">
            <a:avLst/>
          </a:prstGeom>
          <a:noFill/>
        </p:spPr>
        <p:txBody>
          <a:bodyPr wrap="square" rtlCol="0">
            <a:spAutoFit/>
          </a:bodyPr>
          <a:lstStyle/>
          <a:p>
            <a:pPr algn="ctr"/>
            <a:r>
              <a:rPr lang="es-CO" sz="6000" b="1" dirty="0" smtClean="0">
                <a:ln>
                  <a:solidFill>
                    <a:schemeClr val="bg1"/>
                  </a:solidFill>
                </a:ln>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ALIADO # 1 - DIOS</a:t>
            </a:r>
            <a:endParaRPr lang="es-CO" sz="6000" b="1" dirty="0">
              <a:ln>
                <a:solidFill>
                  <a:schemeClr val="bg1"/>
                </a:solidFill>
              </a:ln>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9884053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uadroTexto 3"/>
          <p:cNvSpPr txBox="1"/>
          <p:nvPr/>
        </p:nvSpPr>
        <p:spPr>
          <a:xfrm>
            <a:off x="209320" y="0"/>
            <a:ext cx="8689147" cy="1938992"/>
          </a:xfrm>
          <a:prstGeom prst="rect">
            <a:avLst/>
          </a:prstGeom>
          <a:noFill/>
        </p:spPr>
        <p:txBody>
          <a:bodyPr wrap="square" rtlCol="0">
            <a:spAutoFit/>
          </a:bodyPr>
          <a:lstStyle/>
          <a:p>
            <a:pPr algn="ctr"/>
            <a:r>
              <a:rPr lang="es-CO" sz="6000" b="1" dirty="0" smtClean="0">
                <a:ln>
                  <a:solidFill>
                    <a:schemeClr val="bg1"/>
                  </a:solidFill>
                </a:ln>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ALIADO # 2 - JESUS</a:t>
            </a:r>
            <a:endParaRPr lang="es-CO" sz="6000" b="1" dirty="0">
              <a:ln>
                <a:solidFill>
                  <a:schemeClr val="bg1"/>
                </a:solidFill>
              </a:ln>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553203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uadroTexto 4"/>
          <p:cNvSpPr txBox="1"/>
          <p:nvPr/>
        </p:nvSpPr>
        <p:spPr>
          <a:xfrm>
            <a:off x="0" y="0"/>
            <a:ext cx="9144000" cy="1015663"/>
          </a:xfrm>
          <a:prstGeom prst="rect">
            <a:avLst/>
          </a:prstGeom>
          <a:noFill/>
        </p:spPr>
        <p:txBody>
          <a:bodyPr wrap="square" rtlCol="0">
            <a:spAutoFit/>
          </a:bodyPr>
          <a:lstStyle/>
          <a:p>
            <a:pPr algn="ctr"/>
            <a:r>
              <a:rPr lang="es-CO" sz="6000" b="1" dirty="0" smtClean="0">
                <a:ln>
                  <a:solidFill>
                    <a:schemeClr val="bg1"/>
                  </a:solidFill>
                </a:ln>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ALIADO # </a:t>
            </a:r>
            <a:r>
              <a:rPr lang="es-CO" sz="6000" b="1" dirty="0" smtClean="0">
                <a:ln>
                  <a:solidFill>
                    <a:schemeClr val="bg1"/>
                  </a:solidFill>
                </a:ln>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3 – </a:t>
            </a:r>
          </a:p>
        </p:txBody>
      </p:sp>
      <p:sp>
        <p:nvSpPr>
          <p:cNvPr id="6" name="CuadroTexto 5"/>
          <p:cNvSpPr txBox="1"/>
          <p:nvPr/>
        </p:nvSpPr>
        <p:spPr>
          <a:xfrm>
            <a:off x="0" y="812793"/>
            <a:ext cx="9144000" cy="646331"/>
          </a:xfrm>
          <a:prstGeom prst="rect">
            <a:avLst/>
          </a:prstGeom>
          <a:noFill/>
        </p:spPr>
        <p:txBody>
          <a:bodyPr wrap="square" rtlCol="0">
            <a:spAutoFit/>
          </a:bodyPr>
          <a:lstStyle/>
          <a:p>
            <a:pPr algn="ctr"/>
            <a:r>
              <a:rPr lang="es-CO" sz="3600" b="1" dirty="0" smtClean="0">
                <a:ln>
                  <a:solidFill>
                    <a:schemeClr val="bg1"/>
                  </a:solidFill>
                </a:ln>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Los Cristianos Fieles de la Tierra</a:t>
            </a:r>
            <a:endParaRPr lang="es-CO" sz="3600" b="1" dirty="0">
              <a:ln>
                <a:solidFill>
                  <a:schemeClr val="bg1"/>
                </a:solidFill>
              </a:ln>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376475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out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p:cNvSpPr txBox="1"/>
          <p:nvPr/>
        </p:nvSpPr>
        <p:spPr>
          <a:xfrm>
            <a:off x="270933" y="2300322"/>
            <a:ext cx="8610600" cy="4401205"/>
          </a:xfrm>
          <a:prstGeom prst="rect">
            <a:avLst/>
          </a:prstGeom>
          <a:noFill/>
        </p:spPr>
        <p:txBody>
          <a:bodyPr wrap="square" rtlCol="0">
            <a:spAutoFit/>
          </a:bodyPr>
          <a:lstStyle/>
          <a:p>
            <a:pPr marL="514350" indent="-514350">
              <a:buAutoNum type="arabicPlain" startAt="10"/>
            </a:pPr>
            <a:r>
              <a:rPr lang="es-CO" sz="2800" dirty="0" smtClean="0">
                <a:effectLst>
                  <a:outerShdw blurRad="38100" dist="38100" dir="2700000" algn="tl">
                    <a:srgbClr val="000000">
                      <a:alpha val="43137"/>
                    </a:srgbClr>
                  </a:outerShdw>
                </a:effectLst>
                <a:latin typeface="Georgia" panose="02040502050405020303" pitchFamily="18" charset="0"/>
              </a:rPr>
              <a:t>No temas en nada lo que vas a padecer. He aquí, el diablo echará a algunos de vosotros en la cárcel, para que seáis probados, y tendréis tribulación por diez días. Sé fiel hasta la muerte, y yo te daré la corona de la vida. </a:t>
            </a:r>
          </a:p>
          <a:p>
            <a:pPr marL="541338" indent="-541338"/>
            <a:r>
              <a:rPr lang="es-CO" sz="2800" dirty="0" smtClean="0">
                <a:effectLst>
                  <a:outerShdw blurRad="38100" dist="38100" dir="2700000" algn="tl">
                    <a:srgbClr val="000000">
                      <a:alpha val="43137"/>
                    </a:srgbClr>
                  </a:outerShdw>
                </a:effectLst>
                <a:latin typeface="Georgia" panose="02040502050405020303" pitchFamily="18" charset="0"/>
              </a:rPr>
              <a:t>13  Yo conozco tus obras, y dónde moras, donde está el trono de Satanás; pero retienes mi nombre, y no has negado mi fe, ni aun en los días en que </a:t>
            </a:r>
            <a:r>
              <a:rPr lang="es-CO" sz="2800" dirty="0" err="1" smtClean="0">
                <a:effectLst>
                  <a:outerShdw blurRad="38100" dist="38100" dir="2700000" algn="tl">
                    <a:srgbClr val="000000">
                      <a:alpha val="43137"/>
                    </a:srgbClr>
                  </a:outerShdw>
                </a:effectLst>
                <a:latin typeface="Georgia" panose="02040502050405020303" pitchFamily="18" charset="0"/>
              </a:rPr>
              <a:t>Antipas</a:t>
            </a:r>
            <a:r>
              <a:rPr lang="es-CO" sz="2800" dirty="0" smtClean="0">
                <a:effectLst>
                  <a:outerShdw blurRad="38100" dist="38100" dir="2700000" algn="tl">
                    <a:srgbClr val="000000">
                      <a:alpha val="43137"/>
                    </a:srgbClr>
                  </a:outerShdw>
                </a:effectLst>
                <a:latin typeface="Georgia" panose="02040502050405020303" pitchFamily="18" charset="0"/>
              </a:rPr>
              <a:t> mi testigo fiel fue muerto entre vosotros, donde mora Satanás.</a:t>
            </a:r>
            <a:endParaRPr lang="es-CO" sz="2800" dirty="0">
              <a:effectLst>
                <a:outerShdw blurRad="38100" dist="38100" dir="2700000" algn="tl">
                  <a:srgbClr val="000000">
                    <a:alpha val="43137"/>
                  </a:srgbClr>
                </a:outerShdw>
              </a:effectLst>
              <a:latin typeface="Georgia" panose="02040502050405020303" pitchFamily="18"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21" y="0"/>
            <a:ext cx="3033636" cy="2442077"/>
          </a:xfrm>
          <a:prstGeom prst="rect">
            <a:avLst/>
          </a:prstGeom>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ángulo 1"/>
          <p:cNvSpPr/>
          <p:nvPr/>
        </p:nvSpPr>
        <p:spPr>
          <a:xfrm>
            <a:off x="5613400" y="1591733"/>
            <a:ext cx="3141510" cy="187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5722377" y="844477"/>
            <a:ext cx="3031599" cy="1200329"/>
          </a:xfrm>
          <a:prstGeom prst="rect">
            <a:avLst/>
          </a:prstGeom>
          <a:noFill/>
        </p:spPr>
        <p:txBody>
          <a:bodyPr wrap="none" rtlCol="0">
            <a:spAutoFit/>
          </a:bodyPr>
          <a:lstStyle/>
          <a:p>
            <a:pPr algn="r"/>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2:10,13</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556086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 y="-17446"/>
            <a:ext cx="3637559" cy="1684322"/>
          </a:xfrm>
          <a:prstGeom prst="rect">
            <a:avLst/>
          </a:prstGeom>
        </p:spPr>
      </p:pic>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p:cNvSpPr txBox="1"/>
          <p:nvPr/>
        </p:nvSpPr>
        <p:spPr>
          <a:xfrm>
            <a:off x="270933" y="1995521"/>
            <a:ext cx="8610600" cy="4493538"/>
          </a:xfrm>
          <a:prstGeom prst="rect">
            <a:avLst/>
          </a:prstGeom>
          <a:noFill/>
        </p:spPr>
        <p:txBody>
          <a:bodyPr wrap="square" rtlCol="0">
            <a:spAutoFit/>
          </a:bodyPr>
          <a:lstStyle/>
          <a:p>
            <a:pPr marL="541338" indent="-363538"/>
            <a:r>
              <a:rPr lang="es-CO" sz="2600" dirty="0" smtClean="0">
                <a:effectLst>
                  <a:outerShdw blurRad="38100" dist="38100" dir="2700000" algn="tl">
                    <a:srgbClr val="000000">
                      <a:alpha val="43137"/>
                    </a:srgbClr>
                  </a:outerShdw>
                </a:effectLst>
                <a:latin typeface="Georgia" panose="02040502050405020303" pitchFamily="18" charset="0"/>
              </a:rPr>
              <a:t>9  </a:t>
            </a:r>
            <a:r>
              <a:rPr lang="es-CO" sz="2600" dirty="0">
                <a:effectLst>
                  <a:outerShdw blurRad="38100" dist="38100" dir="2700000" algn="tl">
                    <a:srgbClr val="000000">
                      <a:alpha val="43137"/>
                    </a:srgbClr>
                  </a:outerShdw>
                </a:effectLst>
                <a:latin typeface="Georgia" panose="02040502050405020303" pitchFamily="18" charset="0"/>
              </a:rPr>
              <a:t>Cuando abrió el quinto sello, vi bajo el altar las almas de los que habían sido muertos por causa de la palabra de Dios y por el testimonio que tenían.</a:t>
            </a:r>
          </a:p>
          <a:p>
            <a:pPr marL="541338" indent="-541338"/>
            <a:r>
              <a:rPr lang="es-CO" sz="2600" dirty="0">
                <a:effectLst>
                  <a:outerShdw blurRad="38100" dist="38100" dir="2700000" algn="tl">
                    <a:srgbClr val="000000">
                      <a:alpha val="43137"/>
                    </a:srgbClr>
                  </a:outerShdw>
                </a:effectLst>
                <a:latin typeface="Georgia" panose="02040502050405020303" pitchFamily="18" charset="0"/>
              </a:rPr>
              <a:t>10  Y clamaban a gran voz, diciendo: ¿Hasta cuándo, Señor, santo y verdadero, no juzgas y vengas nuestra sangre en los que moran en la tierra?</a:t>
            </a:r>
          </a:p>
          <a:p>
            <a:pPr marL="541338" indent="-541338"/>
            <a:r>
              <a:rPr lang="es-CO" sz="2600" dirty="0">
                <a:effectLst>
                  <a:outerShdw blurRad="38100" dist="38100" dir="2700000" algn="tl">
                    <a:srgbClr val="000000">
                      <a:alpha val="43137"/>
                    </a:srgbClr>
                  </a:outerShdw>
                </a:effectLst>
                <a:latin typeface="Georgia" panose="02040502050405020303" pitchFamily="18" charset="0"/>
              </a:rPr>
              <a:t>11  Y se les dieron vestiduras blancas, y se les dijo que descansasen todavía un poco de tiempo, hasta que se completara el número de sus consiervos y sus hermanos, que también habían de ser muertos como ellos</a:t>
            </a:r>
            <a:r>
              <a:rPr lang="es-CO" sz="2600" dirty="0" smtClean="0">
                <a:effectLst>
                  <a:outerShdw blurRad="38100" dist="38100" dir="2700000" algn="tl">
                    <a:srgbClr val="000000">
                      <a:alpha val="43137"/>
                    </a:srgbClr>
                  </a:outerShdw>
                </a:effectLst>
                <a:latin typeface="Georgia" panose="02040502050405020303" pitchFamily="18" charset="0"/>
              </a:rPr>
              <a:t>.</a:t>
            </a:r>
            <a:endParaRPr lang="es-CO" sz="2600" dirty="0">
              <a:effectLst>
                <a:outerShdw blurRad="38100" dist="38100" dir="2700000" algn="tl">
                  <a:srgbClr val="000000">
                    <a:alpha val="43137"/>
                  </a:srgbClr>
                </a:outerShdw>
              </a:effectLst>
              <a:latin typeface="Georgia" panose="02040502050405020303" pitchFamily="18" charset="0"/>
            </a:endParaRPr>
          </a:p>
        </p:txBody>
      </p:sp>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ángulo 1"/>
          <p:cNvSpPr/>
          <p:nvPr/>
        </p:nvSpPr>
        <p:spPr>
          <a:xfrm>
            <a:off x="6179581" y="1591733"/>
            <a:ext cx="2575330" cy="270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6179581" y="844477"/>
            <a:ext cx="2595903" cy="1200329"/>
          </a:xfrm>
          <a:prstGeom prst="rect">
            <a:avLst/>
          </a:prstGeom>
          <a:noFill/>
        </p:spPr>
        <p:txBody>
          <a:bodyPr wrap="none" rtlCol="0">
            <a:spAutoFit/>
          </a:bodyPr>
          <a:lstStyle/>
          <a:p>
            <a:pPr algn="r"/>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6:9-11</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244341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3 CuadroTexto"/>
          <p:cNvSpPr txBox="1"/>
          <p:nvPr/>
        </p:nvSpPr>
        <p:spPr>
          <a:xfrm>
            <a:off x="251519" y="1999593"/>
            <a:ext cx="8646947" cy="3970318"/>
          </a:xfrm>
          <a:prstGeom prst="rect">
            <a:avLst/>
          </a:prstGeom>
          <a:noFill/>
        </p:spPr>
        <p:txBody>
          <a:bodyPr wrap="square" rtlCol="0">
            <a:spAutoFit/>
          </a:bodyPr>
          <a:lstStyle/>
          <a:p>
            <a:pPr marL="541338" indent="-541338"/>
            <a:r>
              <a:rPr lang="es-CO" sz="2800" dirty="0" smtClean="0">
                <a:effectLst>
                  <a:outerShdw blurRad="38100" dist="38100" dir="2700000" algn="tl">
                    <a:srgbClr val="000000">
                      <a:alpha val="43137"/>
                    </a:srgbClr>
                  </a:outerShdw>
                </a:effectLst>
                <a:latin typeface="Georgia" panose="02040502050405020303" pitchFamily="18" charset="0"/>
              </a:rPr>
              <a:t>10  </a:t>
            </a:r>
            <a:r>
              <a:rPr lang="es-CO" sz="2800" dirty="0">
                <a:effectLst>
                  <a:outerShdw blurRad="38100" dist="38100" dir="2700000" algn="tl">
                    <a:srgbClr val="000000">
                      <a:alpha val="43137"/>
                    </a:srgbClr>
                  </a:outerShdw>
                </a:effectLst>
                <a:latin typeface="Georgia" panose="02040502050405020303" pitchFamily="18" charset="0"/>
              </a:rPr>
              <a:t>Entonces oí una gran voz en el cielo, que decía: Ahora ha venido la salvación, el poder, y el reino de nuestro Dios, y la autoridad de su Cristo; porque ha sido lanzado fuera el acusador de nuestros hermanos, el que los acusaba delante de nuestro Dios día y noche.</a:t>
            </a:r>
          </a:p>
          <a:p>
            <a:pPr marL="541338" indent="-541338"/>
            <a:r>
              <a:rPr lang="es-CO" sz="2800" dirty="0">
                <a:effectLst>
                  <a:outerShdw blurRad="38100" dist="38100" dir="2700000" algn="tl">
                    <a:srgbClr val="000000">
                      <a:alpha val="43137"/>
                    </a:srgbClr>
                  </a:outerShdw>
                </a:effectLst>
                <a:latin typeface="Georgia" panose="02040502050405020303" pitchFamily="18" charset="0"/>
              </a:rPr>
              <a:t>11  Y ellos le han vencido por medio de la sangre del Cordero y de la palabra del testimonio de ellos, y menospreciaron sus vidas hasta la muerte</a:t>
            </a:r>
            <a:r>
              <a:rPr lang="es-CO" sz="2800" dirty="0" smtClean="0">
                <a:effectLst>
                  <a:outerShdw blurRad="38100" dist="38100" dir="2700000" algn="tl">
                    <a:srgbClr val="000000">
                      <a:alpha val="43137"/>
                    </a:srgbClr>
                  </a:outerShdw>
                </a:effectLst>
                <a:latin typeface="Georgia" panose="02040502050405020303" pitchFamily="18" charset="0"/>
              </a:rPr>
              <a:t>.</a:t>
            </a:r>
            <a:endParaRPr lang="es-CO" sz="2800" dirty="0">
              <a:effectLst>
                <a:outerShdw blurRad="38100" dist="38100" dir="2700000" algn="tl">
                  <a:srgbClr val="000000">
                    <a:alpha val="43137"/>
                  </a:srgbClr>
                </a:outerShdw>
              </a:effectLst>
              <a:latin typeface="Georgia" panose="02040502050405020303" pitchFamily="18"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8" y="-134907"/>
            <a:ext cx="3045786" cy="2179713"/>
          </a:xfrm>
          <a:prstGeom prst="rect">
            <a:avLst/>
          </a:prstGeom>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ángulo 1"/>
          <p:cNvSpPr/>
          <p:nvPr/>
        </p:nvSpPr>
        <p:spPr>
          <a:xfrm>
            <a:off x="5282282" y="1591733"/>
            <a:ext cx="3472628" cy="191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5282282" y="844477"/>
            <a:ext cx="3519233" cy="1200329"/>
          </a:xfrm>
          <a:prstGeom prst="rect">
            <a:avLst/>
          </a:prstGeom>
          <a:noFill/>
        </p:spPr>
        <p:txBody>
          <a:bodyPr wrap="none" rtlCol="0">
            <a:spAutoFit/>
          </a:bodyPr>
          <a:lstStyle/>
          <a:p>
            <a:pPr algn="r"/>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12:10-11</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9880417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up)">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4"/>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3 CuadroTexto"/>
          <p:cNvSpPr txBox="1"/>
          <p:nvPr/>
        </p:nvSpPr>
        <p:spPr>
          <a:xfrm>
            <a:off x="251520" y="1772816"/>
            <a:ext cx="8638480" cy="4893647"/>
          </a:xfrm>
          <a:prstGeom prst="rect">
            <a:avLst/>
          </a:prstGeom>
          <a:noFill/>
        </p:spPr>
        <p:txBody>
          <a:bodyPr wrap="square" rtlCol="0">
            <a:spAutoFit/>
          </a:bodyPr>
          <a:lstStyle/>
          <a:p>
            <a:pPr marL="355600" indent="-355600"/>
            <a:r>
              <a:rPr lang="es-CO" sz="2600" dirty="0" smtClean="0">
                <a:effectLst>
                  <a:outerShdw blurRad="38100" dist="38100" dir="2700000" algn="tl">
                    <a:srgbClr val="000000">
                      <a:alpha val="43137"/>
                    </a:srgbClr>
                  </a:outerShdw>
                </a:effectLst>
                <a:latin typeface="Georgia" panose="02040502050405020303" pitchFamily="18" charset="0"/>
              </a:rPr>
              <a:t>1  </a:t>
            </a:r>
            <a:r>
              <a:rPr lang="es-CO" sz="2600" dirty="0">
                <a:effectLst>
                  <a:outerShdw blurRad="38100" dist="38100" dir="2700000" algn="tl">
                    <a:srgbClr val="000000">
                      <a:alpha val="43137"/>
                    </a:srgbClr>
                  </a:outerShdw>
                </a:effectLst>
                <a:latin typeface="Georgia" panose="02040502050405020303" pitchFamily="18" charset="0"/>
              </a:rPr>
              <a:t>Después miré, y he aquí el Cordero estaba en pie sobre el monte de Sion, y con él ciento cuarenta y cuatro mil, que tenían el nombre de él y el de su Padre escrito en la frente.</a:t>
            </a:r>
          </a:p>
          <a:p>
            <a:pPr marL="355600" indent="-355600"/>
            <a:r>
              <a:rPr lang="es-CO" sz="2600" dirty="0">
                <a:effectLst>
                  <a:outerShdw blurRad="38100" dist="38100" dir="2700000" algn="tl">
                    <a:srgbClr val="000000">
                      <a:alpha val="43137"/>
                    </a:srgbClr>
                  </a:outerShdw>
                </a:effectLst>
                <a:latin typeface="Georgia" panose="02040502050405020303" pitchFamily="18" charset="0"/>
              </a:rPr>
              <a:t>2  Y oí una voz del cielo como estruendo de muchas aguas, y como sonido de un gran trueno; y la voz que oí era como de arpistas que tocaban sus arpas.</a:t>
            </a:r>
          </a:p>
          <a:p>
            <a:pPr marL="355600" indent="-355600"/>
            <a:r>
              <a:rPr lang="es-CO" sz="2600" dirty="0">
                <a:effectLst>
                  <a:outerShdw blurRad="38100" dist="38100" dir="2700000" algn="tl">
                    <a:srgbClr val="000000">
                      <a:alpha val="43137"/>
                    </a:srgbClr>
                  </a:outerShdw>
                </a:effectLst>
                <a:latin typeface="Georgia" panose="02040502050405020303" pitchFamily="18" charset="0"/>
              </a:rPr>
              <a:t>3  Y cantaban un cántico nuevo delante del trono, y delante de los cuatro seres vivientes, y de los ancianos; y nadie podía aprender el cántico sino aquellos ciento cuarenta y cuatro mil que fueron redimidos de entre los de la tierra</a:t>
            </a:r>
            <a:r>
              <a:rPr lang="es-CO" sz="2600" dirty="0" smtClean="0">
                <a:effectLst>
                  <a:outerShdw blurRad="38100" dist="38100" dir="2700000" algn="tl">
                    <a:srgbClr val="000000">
                      <a:alpha val="43137"/>
                    </a:srgbClr>
                  </a:outerShdw>
                </a:effectLst>
                <a:latin typeface="Georgia" panose="02040502050405020303" pitchFamily="18" charset="0"/>
              </a:rPr>
              <a:t>.</a:t>
            </a:r>
            <a:endParaRPr lang="es-CO" sz="2600" dirty="0">
              <a:effectLst>
                <a:outerShdw blurRad="38100" dist="38100" dir="2700000" algn="tl">
                  <a:srgbClr val="000000">
                    <a:alpha val="43137"/>
                  </a:srgbClr>
                </a:outerShdw>
              </a:effectLst>
              <a:latin typeface="Georgia" panose="02040502050405020303" pitchFamily="18" charset="0"/>
            </a:endParaRPr>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6053667" y="1591733"/>
            <a:ext cx="2701243" cy="191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6034033" y="844477"/>
            <a:ext cx="2646879" cy="1200329"/>
          </a:xfrm>
          <a:prstGeom prst="rect">
            <a:avLst/>
          </a:prstGeom>
          <a:noFill/>
        </p:spPr>
        <p:txBody>
          <a:bodyPr wrap="none" rtlCol="0">
            <a:spAutoFit/>
          </a:bodyPr>
          <a:lstStyle/>
          <a:p>
            <a:pPr algn="r"/>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14:1-5</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0708762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up)">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up)">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4"/>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1442</TotalTime>
  <Words>562</Words>
  <Application>Microsoft Office PowerPoint</Application>
  <PresentationFormat>Presentación en pantalla (4:3)</PresentationFormat>
  <Paragraphs>39</Paragraphs>
  <Slides>14</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14</vt:i4>
      </vt:variant>
    </vt:vector>
  </HeadingPairs>
  <TitlesOfParts>
    <vt:vector size="24" baseType="lpstr">
      <vt:lpstr>Calibri Light</vt:lpstr>
      <vt:lpstr>Arial</vt:lpstr>
      <vt:lpstr>Benguiat Bk BT</vt:lpstr>
      <vt:lpstr>IQE Syntactic</vt:lpstr>
      <vt:lpstr>Brush455 BT</vt:lpstr>
      <vt:lpstr>Times New Roman</vt:lpstr>
      <vt:lpstr>Calibri</vt:lpstr>
      <vt:lpstr>Verdana</vt:lpstr>
      <vt:lpstr>Georgia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JAIME</dc:creator>
  <cp:lastModifiedBy>JAIME</cp:lastModifiedBy>
  <cp:revision>450</cp:revision>
  <dcterms:created xsi:type="dcterms:W3CDTF">2015-04-24T09:45:06Z</dcterms:created>
  <dcterms:modified xsi:type="dcterms:W3CDTF">2015-05-29T20:59:20Z</dcterms:modified>
</cp:coreProperties>
</file>