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N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9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NI"/>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NI"/>
          </a:p>
        </p:txBody>
      </p:sp>
      <p:sp>
        <p:nvSpPr>
          <p:cNvPr id="4" name="3 Marcador de fecha"/>
          <p:cNvSpPr>
            <a:spLocks noGrp="1"/>
          </p:cNvSpPr>
          <p:nvPr>
            <p:ph type="dt" sz="half" idx="10"/>
          </p:nvPr>
        </p:nvSpPr>
        <p:spPr/>
        <p:txBody>
          <a:bodyPr/>
          <a:lstStyle/>
          <a:p>
            <a:fld id="{B6E29125-4767-432B-8285-D1448EBD4E85}" type="datetimeFigureOut">
              <a:rPr lang="es-NI" smtClean="0"/>
              <a:pPr/>
              <a:t>24/11/2015</a:t>
            </a:fld>
            <a:endParaRPr lang="es-NI"/>
          </a:p>
        </p:txBody>
      </p:sp>
      <p:sp>
        <p:nvSpPr>
          <p:cNvPr id="5" name="4 Marcador de pie de página"/>
          <p:cNvSpPr>
            <a:spLocks noGrp="1"/>
          </p:cNvSpPr>
          <p:nvPr>
            <p:ph type="ftr" sz="quarter" idx="11"/>
          </p:nvPr>
        </p:nvSpPr>
        <p:spPr/>
        <p:txBody>
          <a:bodyPr/>
          <a:lstStyle/>
          <a:p>
            <a:endParaRPr lang="es-NI"/>
          </a:p>
        </p:txBody>
      </p:sp>
      <p:sp>
        <p:nvSpPr>
          <p:cNvPr id="6" name="5 Marcador de número de diapositiva"/>
          <p:cNvSpPr>
            <a:spLocks noGrp="1"/>
          </p:cNvSpPr>
          <p:nvPr>
            <p:ph type="sldNum" sz="quarter" idx="12"/>
          </p:nvPr>
        </p:nvSpPr>
        <p:spPr/>
        <p:txBody>
          <a:bodyPr/>
          <a:lstStyle/>
          <a:p>
            <a:fld id="{C9D6AA49-CD64-4AF0-8FED-AADB7464A34F}" type="slidenum">
              <a:rPr lang="es-NI" smtClean="0"/>
              <a:pPr/>
              <a:t>‹Nº›</a:t>
            </a:fld>
            <a:endParaRPr lang="es-N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NI"/>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fecha"/>
          <p:cNvSpPr>
            <a:spLocks noGrp="1"/>
          </p:cNvSpPr>
          <p:nvPr>
            <p:ph type="dt" sz="half" idx="10"/>
          </p:nvPr>
        </p:nvSpPr>
        <p:spPr/>
        <p:txBody>
          <a:bodyPr/>
          <a:lstStyle/>
          <a:p>
            <a:fld id="{B6E29125-4767-432B-8285-D1448EBD4E85}" type="datetimeFigureOut">
              <a:rPr lang="es-NI" smtClean="0"/>
              <a:pPr/>
              <a:t>24/11/2015</a:t>
            </a:fld>
            <a:endParaRPr lang="es-NI"/>
          </a:p>
        </p:txBody>
      </p:sp>
      <p:sp>
        <p:nvSpPr>
          <p:cNvPr id="5" name="4 Marcador de pie de página"/>
          <p:cNvSpPr>
            <a:spLocks noGrp="1"/>
          </p:cNvSpPr>
          <p:nvPr>
            <p:ph type="ftr" sz="quarter" idx="11"/>
          </p:nvPr>
        </p:nvSpPr>
        <p:spPr/>
        <p:txBody>
          <a:bodyPr/>
          <a:lstStyle/>
          <a:p>
            <a:endParaRPr lang="es-NI"/>
          </a:p>
        </p:txBody>
      </p:sp>
      <p:sp>
        <p:nvSpPr>
          <p:cNvPr id="6" name="5 Marcador de número de diapositiva"/>
          <p:cNvSpPr>
            <a:spLocks noGrp="1"/>
          </p:cNvSpPr>
          <p:nvPr>
            <p:ph type="sldNum" sz="quarter" idx="12"/>
          </p:nvPr>
        </p:nvSpPr>
        <p:spPr/>
        <p:txBody>
          <a:bodyPr/>
          <a:lstStyle/>
          <a:p>
            <a:fld id="{C9D6AA49-CD64-4AF0-8FED-AADB7464A34F}" type="slidenum">
              <a:rPr lang="es-NI" smtClean="0"/>
              <a:pPr/>
              <a:t>‹Nº›</a:t>
            </a:fld>
            <a:endParaRPr lang="es-N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NI"/>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fecha"/>
          <p:cNvSpPr>
            <a:spLocks noGrp="1"/>
          </p:cNvSpPr>
          <p:nvPr>
            <p:ph type="dt" sz="half" idx="10"/>
          </p:nvPr>
        </p:nvSpPr>
        <p:spPr/>
        <p:txBody>
          <a:bodyPr/>
          <a:lstStyle/>
          <a:p>
            <a:fld id="{B6E29125-4767-432B-8285-D1448EBD4E85}" type="datetimeFigureOut">
              <a:rPr lang="es-NI" smtClean="0"/>
              <a:pPr/>
              <a:t>24/11/2015</a:t>
            </a:fld>
            <a:endParaRPr lang="es-NI"/>
          </a:p>
        </p:txBody>
      </p:sp>
      <p:sp>
        <p:nvSpPr>
          <p:cNvPr id="5" name="4 Marcador de pie de página"/>
          <p:cNvSpPr>
            <a:spLocks noGrp="1"/>
          </p:cNvSpPr>
          <p:nvPr>
            <p:ph type="ftr" sz="quarter" idx="11"/>
          </p:nvPr>
        </p:nvSpPr>
        <p:spPr/>
        <p:txBody>
          <a:bodyPr/>
          <a:lstStyle/>
          <a:p>
            <a:endParaRPr lang="es-NI"/>
          </a:p>
        </p:txBody>
      </p:sp>
      <p:sp>
        <p:nvSpPr>
          <p:cNvPr id="6" name="5 Marcador de número de diapositiva"/>
          <p:cNvSpPr>
            <a:spLocks noGrp="1"/>
          </p:cNvSpPr>
          <p:nvPr>
            <p:ph type="sldNum" sz="quarter" idx="12"/>
          </p:nvPr>
        </p:nvSpPr>
        <p:spPr/>
        <p:txBody>
          <a:bodyPr/>
          <a:lstStyle/>
          <a:p>
            <a:fld id="{C9D6AA49-CD64-4AF0-8FED-AADB7464A34F}" type="slidenum">
              <a:rPr lang="es-NI" smtClean="0"/>
              <a:pPr/>
              <a:t>‹Nº›</a:t>
            </a:fld>
            <a:endParaRPr lang="es-N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NI"/>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fecha"/>
          <p:cNvSpPr>
            <a:spLocks noGrp="1"/>
          </p:cNvSpPr>
          <p:nvPr>
            <p:ph type="dt" sz="half" idx="10"/>
          </p:nvPr>
        </p:nvSpPr>
        <p:spPr/>
        <p:txBody>
          <a:bodyPr/>
          <a:lstStyle/>
          <a:p>
            <a:fld id="{B6E29125-4767-432B-8285-D1448EBD4E85}" type="datetimeFigureOut">
              <a:rPr lang="es-NI" smtClean="0"/>
              <a:pPr/>
              <a:t>24/11/2015</a:t>
            </a:fld>
            <a:endParaRPr lang="es-NI"/>
          </a:p>
        </p:txBody>
      </p:sp>
      <p:sp>
        <p:nvSpPr>
          <p:cNvPr id="5" name="4 Marcador de pie de página"/>
          <p:cNvSpPr>
            <a:spLocks noGrp="1"/>
          </p:cNvSpPr>
          <p:nvPr>
            <p:ph type="ftr" sz="quarter" idx="11"/>
          </p:nvPr>
        </p:nvSpPr>
        <p:spPr/>
        <p:txBody>
          <a:bodyPr/>
          <a:lstStyle/>
          <a:p>
            <a:endParaRPr lang="es-NI"/>
          </a:p>
        </p:txBody>
      </p:sp>
      <p:sp>
        <p:nvSpPr>
          <p:cNvPr id="6" name="5 Marcador de número de diapositiva"/>
          <p:cNvSpPr>
            <a:spLocks noGrp="1"/>
          </p:cNvSpPr>
          <p:nvPr>
            <p:ph type="sldNum" sz="quarter" idx="12"/>
          </p:nvPr>
        </p:nvSpPr>
        <p:spPr/>
        <p:txBody>
          <a:bodyPr/>
          <a:lstStyle/>
          <a:p>
            <a:fld id="{C9D6AA49-CD64-4AF0-8FED-AADB7464A34F}" type="slidenum">
              <a:rPr lang="es-NI" smtClean="0"/>
              <a:pPr/>
              <a:t>‹Nº›</a:t>
            </a:fld>
            <a:endParaRPr lang="es-N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NI"/>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6E29125-4767-432B-8285-D1448EBD4E85}" type="datetimeFigureOut">
              <a:rPr lang="es-NI" smtClean="0"/>
              <a:pPr/>
              <a:t>24/11/2015</a:t>
            </a:fld>
            <a:endParaRPr lang="es-NI"/>
          </a:p>
        </p:txBody>
      </p:sp>
      <p:sp>
        <p:nvSpPr>
          <p:cNvPr id="5" name="4 Marcador de pie de página"/>
          <p:cNvSpPr>
            <a:spLocks noGrp="1"/>
          </p:cNvSpPr>
          <p:nvPr>
            <p:ph type="ftr" sz="quarter" idx="11"/>
          </p:nvPr>
        </p:nvSpPr>
        <p:spPr/>
        <p:txBody>
          <a:bodyPr/>
          <a:lstStyle/>
          <a:p>
            <a:endParaRPr lang="es-NI"/>
          </a:p>
        </p:txBody>
      </p:sp>
      <p:sp>
        <p:nvSpPr>
          <p:cNvPr id="6" name="5 Marcador de número de diapositiva"/>
          <p:cNvSpPr>
            <a:spLocks noGrp="1"/>
          </p:cNvSpPr>
          <p:nvPr>
            <p:ph type="sldNum" sz="quarter" idx="12"/>
          </p:nvPr>
        </p:nvSpPr>
        <p:spPr/>
        <p:txBody>
          <a:bodyPr/>
          <a:lstStyle/>
          <a:p>
            <a:fld id="{C9D6AA49-CD64-4AF0-8FED-AADB7464A34F}" type="slidenum">
              <a:rPr lang="es-NI" smtClean="0"/>
              <a:pPr/>
              <a:t>‹Nº›</a:t>
            </a:fld>
            <a:endParaRPr lang="es-N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NI"/>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5" name="4 Marcador de fecha"/>
          <p:cNvSpPr>
            <a:spLocks noGrp="1"/>
          </p:cNvSpPr>
          <p:nvPr>
            <p:ph type="dt" sz="half" idx="10"/>
          </p:nvPr>
        </p:nvSpPr>
        <p:spPr/>
        <p:txBody>
          <a:bodyPr/>
          <a:lstStyle/>
          <a:p>
            <a:fld id="{B6E29125-4767-432B-8285-D1448EBD4E85}" type="datetimeFigureOut">
              <a:rPr lang="es-NI" smtClean="0"/>
              <a:pPr/>
              <a:t>24/11/2015</a:t>
            </a:fld>
            <a:endParaRPr lang="es-NI"/>
          </a:p>
        </p:txBody>
      </p:sp>
      <p:sp>
        <p:nvSpPr>
          <p:cNvPr id="6" name="5 Marcador de pie de página"/>
          <p:cNvSpPr>
            <a:spLocks noGrp="1"/>
          </p:cNvSpPr>
          <p:nvPr>
            <p:ph type="ftr" sz="quarter" idx="11"/>
          </p:nvPr>
        </p:nvSpPr>
        <p:spPr/>
        <p:txBody>
          <a:bodyPr/>
          <a:lstStyle/>
          <a:p>
            <a:endParaRPr lang="es-NI"/>
          </a:p>
        </p:txBody>
      </p:sp>
      <p:sp>
        <p:nvSpPr>
          <p:cNvPr id="7" name="6 Marcador de número de diapositiva"/>
          <p:cNvSpPr>
            <a:spLocks noGrp="1"/>
          </p:cNvSpPr>
          <p:nvPr>
            <p:ph type="sldNum" sz="quarter" idx="12"/>
          </p:nvPr>
        </p:nvSpPr>
        <p:spPr/>
        <p:txBody>
          <a:bodyPr/>
          <a:lstStyle/>
          <a:p>
            <a:fld id="{C9D6AA49-CD64-4AF0-8FED-AADB7464A34F}" type="slidenum">
              <a:rPr lang="es-NI" smtClean="0"/>
              <a:pPr/>
              <a:t>‹Nº›</a:t>
            </a:fld>
            <a:endParaRPr lang="es-N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NI"/>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7" name="6 Marcador de fecha"/>
          <p:cNvSpPr>
            <a:spLocks noGrp="1"/>
          </p:cNvSpPr>
          <p:nvPr>
            <p:ph type="dt" sz="half" idx="10"/>
          </p:nvPr>
        </p:nvSpPr>
        <p:spPr/>
        <p:txBody>
          <a:bodyPr/>
          <a:lstStyle/>
          <a:p>
            <a:fld id="{B6E29125-4767-432B-8285-D1448EBD4E85}" type="datetimeFigureOut">
              <a:rPr lang="es-NI" smtClean="0"/>
              <a:pPr/>
              <a:t>24/11/2015</a:t>
            </a:fld>
            <a:endParaRPr lang="es-NI"/>
          </a:p>
        </p:txBody>
      </p:sp>
      <p:sp>
        <p:nvSpPr>
          <p:cNvPr id="8" name="7 Marcador de pie de página"/>
          <p:cNvSpPr>
            <a:spLocks noGrp="1"/>
          </p:cNvSpPr>
          <p:nvPr>
            <p:ph type="ftr" sz="quarter" idx="11"/>
          </p:nvPr>
        </p:nvSpPr>
        <p:spPr/>
        <p:txBody>
          <a:bodyPr/>
          <a:lstStyle/>
          <a:p>
            <a:endParaRPr lang="es-NI"/>
          </a:p>
        </p:txBody>
      </p:sp>
      <p:sp>
        <p:nvSpPr>
          <p:cNvPr id="9" name="8 Marcador de número de diapositiva"/>
          <p:cNvSpPr>
            <a:spLocks noGrp="1"/>
          </p:cNvSpPr>
          <p:nvPr>
            <p:ph type="sldNum" sz="quarter" idx="12"/>
          </p:nvPr>
        </p:nvSpPr>
        <p:spPr/>
        <p:txBody>
          <a:bodyPr/>
          <a:lstStyle/>
          <a:p>
            <a:fld id="{C9D6AA49-CD64-4AF0-8FED-AADB7464A34F}" type="slidenum">
              <a:rPr lang="es-NI" smtClean="0"/>
              <a:pPr/>
              <a:t>‹Nº›</a:t>
            </a:fld>
            <a:endParaRPr lang="es-N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NI"/>
          </a:p>
        </p:txBody>
      </p:sp>
      <p:sp>
        <p:nvSpPr>
          <p:cNvPr id="3" name="2 Marcador de fecha"/>
          <p:cNvSpPr>
            <a:spLocks noGrp="1"/>
          </p:cNvSpPr>
          <p:nvPr>
            <p:ph type="dt" sz="half" idx="10"/>
          </p:nvPr>
        </p:nvSpPr>
        <p:spPr/>
        <p:txBody>
          <a:bodyPr/>
          <a:lstStyle/>
          <a:p>
            <a:fld id="{B6E29125-4767-432B-8285-D1448EBD4E85}" type="datetimeFigureOut">
              <a:rPr lang="es-NI" smtClean="0"/>
              <a:pPr/>
              <a:t>24/11/2015</a:t>
            </a:fld>
            <a:endParaRPr lang="es-NI"/>
          </a:p>
        </p:txBody>
      </p:sp>
      <p:sp>
        <p:nvSpPr>
          <p:cNvPr id="4" name="3 Marcador de pie de página"/>
          <p:cNvSpPr>
            <a:spLocks noGrp="1"/>
          </p:cNvSpPr>
          <p:nvPr>
            <p:ph type="ftr" sz="quarter" idx="11"/>
          </p:nvPr>
        </p:nvSpPr>
        <p:spPr/>
        <p:txBody>
          <a:bodyPr/>
          <a:lstStyle/>
          <a:p>
            <a:endParaRPr lang="es-NI"/>
          </a:p>
        </p:txBody>
      </p:sp>
      <p:sp>
        <p:nvSpPr>
          <p:cNvPr id="5" name="4 Marcador de número de diapositiva"/>
          <p:cNvSpPr>
            <a:spLocks noGrp="1"/>
          </p:cNvSpPr>
          <p:nvPr>
            <p:ph type="sldNum" sz="quarter" idx="12"/>
          </p:nvPr>
        </p:nvSpPr>
        <p:spPr/>
        <p:txBody>
          <a:bodyPr/>
          <a:lstStyle/>
          <a:p>
            <a:fld id="{C9D6AA49-CD64-4AF0-8FED-AADB7464A34F}" type="slidenum">
              <a:rPr lang="es-NI" smtClean="0"/>
              <a:pPr/>
              <a:t>‹Nº›</a:t>
            </a:fld>
            <a:endParaRPr lang="es-N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6E29125-4767-432B-8285-D1448EBD4E85}" type="datetimeFigureOut">
              <a:rPr lang="es-NI" smtClean="0"/>
              <a:pPr/>
              <a:t>24/11/2015</a:t>
            </a:fld>
            <a:endParaRPr lang="es-NI"/>
          </a:p>
        </p:txBody>
      </p:sp>
      <p:sp>
        <p:nvSpPr>
          <p:cNvPr id="3" name="2 Marcador de pie de página"/>
          <p:cNvSpPr>
            <a:spLocks noGrp="1"/>
          </p:cNvSpPr>
          <p:nvPr>
            <p:ph type="ftr" sz="quarter" idx="11"/>
          </p:nvPr>
        </p:nvSpPr>
        <p:spPr/>
        <p:txBody>
          <a:bodyPr/>
          <a:lstStyle/>
          <a:p>
            <a:endParaRPr lang="es-NI"/>
          </a:p>
        </p:txBody>
      </p:sp>
      <p:sp>
        <p:nvSpPr>
          <p:cNvPr id="4" name="3 Marcador de número de diapositiva"/>
          <p:cNvSpPr>
            <a:spLocks noGrp="1"/>
          </p:cNvSpPr>
          <p:nvPr>
            <p:ph type="sldNum" sz="quarter" idx="12"/>
          </p:nvPr>
        </p:nvSpPr>
        <p:spPr/>
        <p:txBody>
          <a:bodyPr/>
          <a:lstStyle/>
          <a:p>
            <a:fld id="{C9D6AA49-CD64-4AF0-8FED-AADB7464A34F}" type="slidenum">
              <a:rPr lang="es-NI" smtClean="0"/>
              <a:pPr/>
              <a:t>‹Nº›</a:t>
            </a:fld>
            <a:endParaRPr lang="es-N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NI"/>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6E29125-4767-432B-8285-D1448EBD4E85}" type="datetimeFigureOut">
              <a:rPr lang="es-NI" smtClean="0"/>
              <a:pPr/>
              <a:t>24/11/2015</a:t>
            </a:fld>
            <a:endParaRPr lang="es-NI"/>
          </a:p>
        </p:txBody>
      </p:sp>
      <p:sp>
        <p:nvSpPr>
          <p:cNvPr id="6" name="5 Marcador de pie de página"/>
          <p:cNvSpPr>
            <a:spLocks noGrp="1"/>
          </p:cNvSpPr>
          <p:nvPr>
            <p:ph type="ftr" sz="quarter" idx="11"/>
          </p:nvPr>
        </p:nvSpPr>
        <p:spPr/>
        <p:txBody>
          <a:bodyPr/>
          <a:lstStyle/>
          <a:p>
            <a:endParaRPr lang="es-NI"/>
          </a:p>
        </p:txBody>
      </p:sp>
      <p:sp>
        <p:nvSpPr>
          <p:cNvPr id="7" name="6 Marcador de número de diapositiva"/>
          <p:cNvSpPr>
            <a:spLocks noGrp="1"/>
          </p:cNvSpPr>
          <p:nvPr>
            <p:ph type="sldNum" sz="quarter" idx="12"/>
          </p:nvPr>
        </p:nvSpPr>
        <p:spPr/>
        <p:txBody>
          <a:bodyPr/>
          <a:lstStyle/>
          <a:p>
            <a:fld id="{C9D6AA49-CD64-4AF0-8FED-AADB7464A34F}" type="slidenum">
              <a:rPr lang="es-NI" smtClean="0"/>
              <a:pPr/>
              <a:t>‹Nº›</a:t>
            </a:fld>
            <a:endParaRPr lang="es-N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NI"/>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NI"/>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6E29125-4767-432B-8285-D1448EBD4E85}" type="datetimeFigureOut">
              <a:rPr lang="es-NI" smtClean="0"/>
              <a:pPr/>
              <a:t>24/11/2015</a:t>
            </a:fld>
            <a:endParaRPr lang="es-NI"/>
          </a:p>
        </p:txBody>
      </p:sp>
      <p:sp>
        <p:nvSpPr>
          <p:cNvPr id="6" name="5 Marcador de pie de página"/>
          <p:cNvSpPr>
            <a:spLocks noGrp="1"/>
          </p:cNvSpPr>
          <p:nvPr>
            <p:ph type="ftr" sz="quarter" idx="11"/>
          </p:nvPr>
        </p:nvSpPr>
        <p:spPr/>
        <p:txBody>
          <a:bodyPr/>
          <a:lstStyle/>
          <a:p>
            <a:endParaRPr lang="es-NI"/>
          </a:p>
        </p:txBody>
      </p:sp>
      <p:sp>
        <p:nvSpPr>
          <p:cNvPr id="7" name="6 Marcador de número de diapositiva"/>
          <p:cNvSpPr>
            <a:spLocks noGrp="1"/>
          </p:cNvSpPr>
          <p:nvPr>
            <p:ph type="sldNum" sz="quarter" idx="12"/>
          </p:nvPr>
        </p:nvSpPr>
        <p:spPr/>
        <p:txBody>
          <a:bodyPr/>
          <a:lstStyle/>
          <a:p>
            <a:fld id="{C9D6AA49-CD64-4AF0-8FED-AADB7464A34F}" type="slidenum">
              <a:rPr lang="es-NI" smtClean="0"/>
              <a:pPr/>
              <a:t>‹Nº›</a:t>
            </a:fld>
            <a:endParaRPr lang="es-N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NI"/>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E29125-4767-432B-8285-D1448EBD4E85}" type="datetimeFigureOut">
              <a:rPr lang="es-NI" smtClean="0"/>
              <a:pPr/>
              <a:t>24/11/2015</a:t>
            </a:fld>
            <a:endParaRPr lang="es-NI"/>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NI"/>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6AA49-CD64-4AF0-8FED-AADB7464A34F}" type="slidenum">
              <a:rPr lang="es-NI" smtClean="0"/>
              <a:pPr/>
              <a:t>‹Nº›</a:t>
            </a:fld>
            <a:endParaRPr lang="es-N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N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RIO MORENO\Desktop\Señales\imagesCAWUYPDR.jpg"/>
          <p:cNvPicPr>
            <a:picLocks noChangeAspect="1" noChangeArrowheads="1"/>
          </p:cNvPicPr>
          <p:nvPr/>
        </p:nvPicPr>
        <p:blipFill>
          <a:blip r:embed="rId2" cstate="print"/>
          <a:srcRect/>
          <a:stretch>
            <a:fillRect/>
          </a:stretch>
        </p:blipFill>
        <p:spPr bwMode="auto">
          <a:xfrm>
            <a:off x="1" y="0"/>
            <a:ext cx="9144000" cy="6858000"/>
          </a:xfrm>
          <a:prstGeom prst="rect">
            <a:avLst/>
          </a:prstGeom>
          <a:noFill/>
        </p:spPr>
      </p:pic>
      <p:sp>
        <p:nvSpPr>
          <p:cNvPr id="4" name="3 Título"/>
          <p:cNvSpPr>
            <a:spLocks noGrp="1"/>
          </p:cNvSpPr>
          <p:nvPr>
            <p:ph type="title"/>
          </p:nvPr>
        </p:nvSpPr>
        <p:spPr>
          <a:xfrm>
            <a:off x="0" y="0"/>
            <a:ext cx="9144000" cy="1417638"/>
          </a:xfrm>
        </p:spPr>
        <p:txBody>
          <a:bodyPr>
            <a:normAutofit fontScale="90000"/>
          </a:bodyPr>
          <a:lstStyle/>
          <a:p>
            <a:r>
              <a:rPr lang="es-ES" b="1" u="sng" dirty="0" smtClean="0"/>
              <a:t/>
            </a:r>
            <a:br>
              <a:rPr lang="es-ES" b="1" u="sng" dirty="0" smtClean="0"/>
            </a:br>
            <a:r>
              <a:rPr lang="es-ES" b="1" u="sng" dirty="0" smtClean="0"/>
              <a:t>TEMA</a:t>
            </a:r>
            <a:r>
              <a:rPr lang="es-ES" b="1" u="sng" dirty="0"/>
              <a:t>: 12 COSAS PARA HACER CUANDO USTED ES CRITICADO.</a:t>
            </a:r>
            <a:r>
              <a:rPr lang="es-NI" dirty="0"/>
              <a:t/>
            </a:r>
            <a:br>
              <a:rPr lang="es-NI" dirty="0"/>
            </a:br>
            <a:endParaRPr lang="es-NI" dirty="0"/>
          </a:p>
        </p:txBody>
      </p:sp>
      <p:sp>
        <p:nvSpPr>
          <p:cNvPr id="5" name="4 Marcador de contenido"/>
          <p:cNvSpPr>
            <a:spLocks noGrp="1"/>
          </p:cNvSpPr>
          <p:nvPr>
            <p:ph idx="1"/>
          </p:nvPr>
        </p:nvSpPr>
        <p:spPr>
          <a:xfrm>
            <a:off x="0" y="1600200"/>
            <a:ext cx="7236296" cy="5257800"/>
          </a:xfrm>
        </p:spPr>
        <p:txBody>
          <a:bodyPr>
            <a:normAutofit fontScale="92500" lnSpcReduction="20000"/>
          </a:bodyPr>
          <a:lstStyle/>
          <a:p>
            <a:r>
              <a:rPr lang="es-ES" b="1" u="sng" dirty="0"/>
              <a:t>INTRODUCCION:</a:t>
            </a:r>
            <a:endParaRPr lang="es-NI" dirty="0"/>
          </a:p>
          <a:p>
            <a:pPr lvl="0" algn="just"/>
            <a:r>
              <a:rPr lang="es-ES" dirty="0"/>
              <a:t>Todos vamos a ser criticados en un momento u otro. A veces con razón, a veces injustamente. </a:t>
            </a:r>
            <a:endParaRPr lang="es-NI" dirty="0"/>
          </a:p>
          <a:p>
            <a:pPr lvl="0" algn="just"/>
            <a:r>
              <a:rPr lang="es-ES" dirty="0"/>
              <a:t>A veces la crítica de los demás a nosotros es dura e inmerecida. A veces, es posible que la necesitemos. </a:t>
            </a:r>
            <a:r>
              <a:rPr lang="es-ES" b="1" u="sng" dirty="0">
                <a:solidFill>
                  <a:schemeClr val="bg1"/>
                </a:solidFill>
              </a:rPr>
              <a:t>¿Cómo respondemos a la crítica?</a:t>
            </a:r>
            <a:endParaRPr lang="es-NI" b="1" u="sng" dirty="0">
              <a:solidFill>
                <a:schemeClr val="bg1"/>
              </a:solidFill>
            </a:endParaRPr>
          </a:p>
          <a:p>
            <a:pPr lvl="0" algn="just"/>
            <a:r>
              <a:rPr lang="es-ES" dirty="0"/>
              <a:t>No siempre lo hacemos de la mejor manera que deberíamos hacerlo, pero aquí hay algunas cosas que podemos pensar cuando los demás nos critiquen.</a:t>
            </a:r>
            <a:endParaRPr lang="es-NI" dirty="0"/>
          </a:p>
          <a:p>
            <a:endParaRPr lang="es-NI" dirty="0"/>
          </a:p>
        </p:txBody>
      </p:sp>
      <p:pic>
        <p:nvPicPr>
          <p:cNvPr id="1026" name="Picture 2" descr="C:\Users\MARIO MORENO\Desktop\Señales\12432524-dos-hombres-de-negocios-de-pie-y-hablando-con-las-burbujas-del-discurso-sobre-fondo-blanco.jpg"/>
          <p:cNvPicPr>
            <a:picLocks noChangeAspect="1" noChangeArrowheads="1"/>
          </p:cNvPicPr>
          <p:nvPr/>
        </p:nvPicPr>
        <p:blipFill>
          <a:blip r:embed="rId3" cstate="print"/>
          <a:srcRect/>
          <a:stretch>
            <a:fillRect/>
          </a:stretch>
        </p:blipFill>
        <p:spPr bwMode="auto">
          <a:xfrm>
            <a:off x="7236296" y="1052736"/>
            <a:ext cx="1907704" cy="5805264"/>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amond(in)">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diamond(in)">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diamond(in)">
                                      <p:cBhvr>
                                        <p:cTn id="22" dur="20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1026"/>
                                        </p:tgtEl>
                                        <p:attrNameLst>
                                          <p:attrName>style.visibility</p:attrName>
                                        </p:attrNameLst>
                                      </p:cBhvr>
                                      <p:to>
                                        <p:strVal val="visible"/>
                                      </p:to>
                                    </p:set>
                                    <p:animEffect transition="in" filter="diamond(in)">
                                      <p:cBhvr>
                                        <p:cTn id="27" dur="2000"/>
                                        <p:tgtEl>
                                          <p:spTgt spid="1026"/>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diamond(in)">
                                      <p:cBhvr>
                                        <p:cTn id="3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MARIO MORENO\Desktop\Señales\imagesCAWUYPDR.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
        <p:nvSpPr>
          <p:cNvPr id="2" name="1 Título"/>
          <p:cNvSpPr>
            <a:spLocks noGrp="1"/>
          </p:cNvSpPr>
          <p:nvPr>
            <p:ph type="title"/>
          </p:nvPr>
        </p:nvSpPr>
        <p:spPr>
          <a:xfrm>
            <a:off x="0" y="0"/>
            <a:ext cx="9144000" cy="1417638"/>
          </a:xfrm>
        </p:spPr>
        <p:txBody>
          <a:bodyPr>
            <a:normAutofit fontScale="90000"/>
          </a:bodyPr>
          <a:lstStyle/>
          <a:p>
            <a:r>
              <a:rPr lang="es-ES" b="1" u="sng" dirty="0" smtClean="0"/>
              <a:t/>
            </a:r>
            <a:br>
              <a:rPr lang="es-ES" b="1" u="sng" dirty="0" smtClean="0"/>
            </a:br>
            <a:r>
              <a:rPr lang="es-ES" b="1" u="sng" dirty="0" smtClean="0"/>
              <a:t>CONCLUSION</a:t>
            </a:r>
            <a:r>
              <a:rPr lang="es-ES" b="1" u="sng" dirty="0"/>
              <a:t>:</a:t>
            </a:r>
            <a:r>
              <a:rPr lang="es-NI" dirty="0"/>
              <a:t/>
            </a:r>
            <a:br>
              <a:rPr lang="es-NI" dirty="0"/>
            </a:br>
            <a:endParaRPr lang="es-NI" dirty="0"/>
          </a:p>
        </p:txBody>
      </p:sp>
      <p:pic>
        <p:nvPicPr>
          <p:cNvPr id="7170" name="Picture 2" descr="C:\Users\MARIO MORENO\Desktop\Señales\critica.jpg"/>
          <p:cNvPicPr>
            <a:picLocks noChangeAspect="1" noChangeArrowheads="1"/>
          </p:cNvPicPr>
          <p:nvPr/>
        </p:nvPicPr>
        <p:blipFill>
          <a:blip r:embed="rId3" cstate="print"/>
          <a:srcRect/>
          <a:stretch>
            <a:fillRect/>
          </a:stretch>
        </p:blipFill>
        <p:spPr bwMode="auto">
          <a:xfrm>
            <a:off x="0" y="5085184"/>
            <a:ext cx="3643561" cy="1772816"/>
          </a:xfrm>
          <a:prstGeom prst="rect">
            <a:avLst/>
          </a:prstGeom>
          <a:noFill/>
        </p:spPr>
      </p:pic>
      <p:sp>
        <p:nvSpPr>
          <p:cNvPr id="5" name="4 Flecha derecha"/>
          <p:cNvSpPr/>
          <p:nvPr/>
        </p:nvSpPr>
        <p:spPr>
          <a:xfrm>
            <a:off x="3995936" y="5877272"/>
            <a:ext cx="100811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NI"/>
          </a:p>
        </p:txBody>
      </p:sp>
      <p:pic>
        <p:nvPicPr>
          <p:cNvPr id="7171" name="Picture 3" descr="C:\Users\MARIO MORENO\Desktop\Señales\images (4).jpg"/>
          <p:cNvPicPr>
            <a:picLocks noChangeAspect="1" noChangeArrowheads="1"/>
          </p:cNvPicPr>
          <p:nvPr/>
        </p:nvPicPr>
        <p:blipFill>
          <a:blip r:embed="rId4" cstate="print"/>
          <a:srcRect/>
          <a:stretch>
            <a:fillRect/>
          </a:stretch>
        </p:blipFill>
        <p:spPr bwMode="auto">
          <a:xfrm>
            <a:off x="5292080" y="5013176"/>
            <a:ext cx="3851920" cy="1844824"/>
          </a:xfrm>
          <a:prstGeom prst="rect">
            <a:avLst/>
          </a:prstGeom>
          <a:noFill/>
        </p:spPr>
      </p:pic>
      <p:sp>
        <p:nvSpPr>
          <p:cNvPr id="10243" name="Rectangle 3"/>
          <p:cNvSpPr>
            <a:spLocks noChangeArrowheads="1"/>
          </p:cNvSpPr>
          <p:nvPr/>
        </p:nvSpPr>
        <p:spPr bwMode="auto">
          <a:xfrm>
            <a:off x="0" y="879052"/>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s-E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Mientras estemos en este mundo siempre seremos criticado de una o de otra manera, no podemos evitar las criticas, pero si podemos actuar de la mejor manera en cuanto a la critica sea verdad o mentira.</a:t>
            </a:r>
            <a:endParaRPr kumimoji="0" lang="es-NI"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Dependerá de nosotros cuando nos critiquen, si actuamos de la mejor manera como Jesús actuó y salir victorioso, o podemos ser vencidos por la crítica.</a:t>
            </a:r>
            <a:endParaRPr kumimoji="0" lang="es-NI"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Actuemos de la mejor manera ante las críticas de los demás, aun cuando esta venga de algún hermano en Cristo.</a:t>
            </a:r>
            <a:endParaRPr kumimoji="0" lang="es-E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diamond(in)">
                                      <p:cBhvr>
                                        <p:cTn id="12" dur="2000"/>
                                        <p:tgtEl>
                                          <p:spTgt spid="102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diamond(in)">
                                      <p:cBhvr>
                                        <p:cTn id="17" dur="2000"/>
                                        <p:tgtEl>
                                          <p:spTgt spid="1024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10243">
                                            <p:txEl>
                                              <p:pRg st="2" end="2"/>
                                            </p:txEl>
                                          </p:spTgt>
                                        </p:tgtEl>
                                        <p:attrNameLst>
                                          <p:attrName>style.visibility</p:attrName>
                                        </p:attrNameLst>
                                      </p:cBhvr>
                                      <p:to>
                                        <p:strVal val="visible"/>
                                      </p:to>
                                    </p:set>
                                    <p:animEffect transition="in" filter="diamond(in)">
                                      <p:cBhvr>
                                        <p:cTn id="22" dur="2000"/>
                                        <p:tgtEl>
                                          <p:spTgt spid="1024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7170"/>
                                        </p:tgtEl>
                                        <p:attrNameLst>
                                          <p:attrName>style.visibility</p:attrName>
                                        </p:attrNameLst>
                                      </p:cBhvr>
                                      <p:to>
                                        <p:strVal val="visible"/>
                                      </p:to>
                                    </p:set>
                                    <p:animEffect transition="in" filter="diamond(in)">
                                      <p:cBhvr>
                                        <p:cTn id="27" dur="2000"/>
                                        <p:tgtEl>
                                          <p:spTgt spid="7170"/>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diamond(in)">
                                      <p:cBhvr>
                                        <p:cTn id="32" dur="20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7171"/>
                                        </p:tgtEl>
                                        <p:attrNameLst>
                                          <p:attrName>style.visibility</p:attrName>
                                        </p:attrNameLst>
                                      </p:cBhvr>
                                      <p:to>
                                        <p:strVal val="visible"/>
                                      </p:to>
                                    </p:set>
                                    <p:animEffect transition="in" filter="diamond(in)">
                                      <p:cBhvr>
                                        <p:cTn id="37" dur="20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MARIO MORENO\Desktop\Señales\jdv1220814919z.gif"/>
          <p:cNvPicPr>
            <a:picLocks noGrp="1" noChangeAspect="1" noChangeArrowheads="1" noCrop="1"/>
          </p:cNvPicPr>
          <p:nvPr>
            <p:ph idx="1"/>
          </p:nvPr>
        </p:nvPicPr>
        <p:blipFill>
          <a:blip r:embed="rId2" cstate="print"/>
          <a:srcRect/>
          <a:stretch>
            <a:fillRect/>
          </a:stretch>
        </p:blipFill>
        <p:spPr bwMode="auto">
          <a:xfrm>
            <a:off x="0" y="0"/>
            <a:ext cx="9144000" cy="4941168"/>
          </a:xfrm>
          <a:prstGeom prst="rect">
            <a:avLst/>
          </a:prstGeom>
          <a:noFill/>
        </p:spPr>
      </p:pic>
      <p:sp>
        <p:nvSpPr>
          <p:cNvPr id="5" name="4 Rectángulo"/>
          <p:cNvSpPr/>
          <p:nvPr/>
        </p:nvSpPr>
        <p:spPr>
          <a:xfrm>
            <a:off x="0" y="5085184"/>
            <a:ext cx="9144000" cy="17728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NI" sz="4000" b="1" dirty="0" smtClean="0"/>
              <a:t>DIOS NOS BENDIGA A TODOS.</a:t>
            </a:r>
            <a:endParaRPr lang="es-NI" sz="4000" b="1"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amond(in)">
                                      <p:cBhvr>
                                        <p:cTn id="7" dur="20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38" presetClass="entr" presetSubtype="0" accel="50000" fill="hold" grpId="0" nodeType="clickEffect">
                                  <p:stCondLst>
                                    <p:cond delay="0"/>
                                  </p:stCondLst>
                                  <p:iterate type="lt">
                                    <p:tmPct val="50000"/>
                                  </p:iterate>
                                  <p:childTnLst>
                                    <p:set>
                                      <p:cBhvr>
                                        <p:cTn id="11" dur="1" fill="hold">
                                          <p:stCondLst>
                                            <p:cond delay="0"/>
                                          </p:stCondLst>
                                        </p:cTn>
                                        <p:tgtEl>
                                          <p:spTgt spid="5"/>
                                        </p:tgtEl>
                                        <p:attrNameLst>
                                          <p:attrName>style.visibility</p:attrName>
                                        </p:attrNameLst>
                                      </p:cBhvr>
                                      <p:to>
                                        <p:strVal val="visible"/>
                                      </p:to>
                                    </p:set>
                                    <p:set>
                                      <p:cBhvr>
                                        <p:cTn id="12" dur="455" fill="hold">
                                          <p:stCondLst>
                                            <p:cond delay="0"/>
                                          </p:stCondLst>
                                        </p:cTn>
                                        <p:tgtEl>
                                          <p:spTgt spid="5"/>
                                        </p:tgtEl>
                                        <p:attrNameLst>
                                          <p:attrName>style.rotation</p:attrName>
                                        </p:attrNameLst>
                                      </p:cBhvr>
                                      <p:to>
                                        <p:strVal val="-45.0"/>
                                      </p:to>
                                    </p:set>
                                    <p:anim calcmode="lin" valueType="num">
                                      <p:cBhvr>
                                        <p:cTn id="13"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14"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15"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16"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ARIO MORENO\Desktop\Señales\imagesCAWUYPDR.jpg"/>
          <p:cNvPicPr>
            <a:picLocks noChangeAspect="1" noChangeArrowheads="1"/>
          </p:cNvPicPr>
          <p:nvPr/>
        </p:nvPicPr>
        <p:blipFill>
          <a:blip r:embed="rId2" cstate="print"/>
          <a:srcRect/>
          <a:stretch>
            <a:fillRect/>
          </a:stretch>
        </p:blipFill>
        <p:spPr bwMode="auto">
          <a:xfrm>
            <a:off x="1" y="0"/>
            <a:ext cx="9144000" cy="6858000"/>
          </a:xfrm>
          <a:prstGeom prst="rect">
            <a:avLst/>
          </a:prstGeom>
          <a:noFill/>
        </p:spPr>
      </p:pic>
      <p:sp>
        <p:nvSpPr>
          <p:cNvPr id="2" name="1 Título"/>
          <p:cNvSpPr>
            <a:spLocks noGrp="1"/>
          </p:cNvSpPr>
          <p:nvPr>
            <p:ph type="title"/>
          </p:nvPr>
        </p:nvSpPr>
        <p:spPr>
          <a:xfrm>
            <a:off x="0" y="0"/>
            <a:ext cx="9144000" cy="1417638"/>
          </a:xfrm>
        </p:spPr>
        <p:txBody>
          <a:bodyPr>
            <a:normAutofit fontScale="90000"/>
          </a:bodyPr>
          <a:lstStyle/>
          <a:p>
            <a:pPr lvl="0"/>
            <a:r>
              <a:rPr lang="es-ES" b="1" u="sng" dirty="0" smtClean="0"/>
              <a:t/>
            </a:r>
            <a:br>
              <a:rPr lang="es-ES" b="1" u="sng" dirty="0" smtClean="0"/>
            </a:br>
            <a:r>
              <a:rPr lang="es-ES" b="1" u="sng" dirty="0" smtClean="0"/>
              <a:t>12 </a:t>
            </a:r>
            <a:r>
              <a:rPr lang="es-ES" b="1" u="sng" dirty="0"/>
              <a:t>COSAS PARA HACER CUANDO USTED ES CRITICADO.</a:t>
            </a:r>
            <a:r>
              <a:rPr lang="es-NI" dirty="0"/>
              <a:t/>
            </a:r>
            <a:br>
              <a:rPr lang="es-NI" dirty="0"/>
            </a:br>
            <a:endParaRPr lang="es-NI" dirty="0"/>
          </a:p>
        </p:txBody>
      </p:sp>
      <p:sp>
        <p:nvSpPr>
          <p:cNvPr id="3" name="2 Marcador de contenido"/>
          <p:cNvSpPr>
            <a:spLocks noGrp="1"/>
          </p:cNvSpPr>
          <p:nvPr>
            <p:ph idx="1"/>
          </p:nvPr>
        </p:nvSpPr>
        <p:spPr>
          <a:xfrm>
            <a:off x="0" y="1600200"/>
            <a:ext cx="6804248" cy="5257800"/>
          </a:xfrm>
        </p:spPr>
        <p:txBody>
          <a:bodyPr>
            <a:normAutofit lnSpcReduction="10000"/>
          </a:bodyPr>
          <a:lstStyle/>
          <a:p>
            <a:pPr lvl="0" algn="just"/>
            <a:r>
              <a:rPr lang="es-ES" b="1" u="sng" dirty="0"/>
              <a:t>Sea pronto para oír.</a:t>
            </a:r>
            <a:r>
              <a:rPr lang="es-ES" dirty="0"/>
              <a:t> Santiago.1:19. Esto puede ser difícil de hacer, porque nuestras emociones se levantan y nuestras mentes comienzan a pensar en maneras de refutar a la otra persona. Ser pronto para oír significa que realmente tratamos de escuchar y considerar lo que la otra persona está diciendo. No sólo la anulamos. Aunque parezca injusta o inmerecida. </a:t>
            </a:r>
            <a:endParaRPr lang="es-NI" dirty="0"/>
          </a:p>
          <a:p>
            <a:endParaRPr lang="es-NI" dirty="0"/>
          </a:p>
        </p:txBody>
      </p:sp>
      <p:pic>
        <p:nvPicPr>
          <p:cNvPr id="2050" name="Picture 2" descr="C:\Users\MARIO MORENO\Desktop\Señales\22684085-3d-illustration-of-person-announcing-through-megaphone-and-another-guy-carefully-listening-3d-render.jpg"/>
          <p:cNvPicPr>
            <a:picLocks noChangeAspect="1" noChangeArrowheads="1"/>
          </p:cNvPicPr>
          <p:nvPr/>
        </p:nvPicPr>
        <p:blipFill>
          <a:blip r:embed="rId3" cstate="print"/>
          <a:srcRect/>
          <a:stretch>
            <a:fillRect/>
          </a:stretch>
        </p:blipFill>
        <p:spPr bwMode="auto">
          <a:xfrm>
            <a:off x="6804248" y="2564904"/>
            <a:ext cx="2339752" cy="4293096"/>
          </a:xfrm>
          <a:prstGeom prst="rect">
            <a:avLst/>
          </a:prstGeom>
          <a:noFill/>
        </p:spPr>
      </p:pic>
      <p:sp>
        <p:nvSpPr>
          <p:cNvPr id="5" name="4 Flecha arriba"/>
          <p:cNvSpPr/>
          <p:nvPr/>
        </p:nvSpPr>
        <p:spPr>
          <a:xfrm>
            <a:off x="7740352" y="2060848"/>
            <a:ext cx="432048" cy="43204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NI"/>
          </a:p>
        </p:txBody>
      </p:sp>
      <p:sp>
        <p:nvSpPr>
          <p:cNvPr id="6" name="5 Rectángulo"/>
          <p:cNvSpPr/>
          <p:nvPr/>
        </p:nvSpPr>
        <p:spPr>
          <a:xfrm>
            <a:off x="6948264" y="764704"/>
            <a:ext cx="2195736"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NI" sz="2400" b="1" dirty="0" smtClean="0"/>
              <a:t>ESCUCHE ANTE DE RESPONDER.</a:t>
            </a:r>
            <a:endParaRPr lang="es-NI" sz="2400" b="1"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diamond(in)">
                                      <p:cBhvr>
                                        <p:cTn id="17" dur="2000"/>
                                        <p:tgtEl>
                                          <p:spTgt spid="2050"/>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amond(in)">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amond(in)">
                                      <p:cBhvr>
                                        <p:cTn id="2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RIO MORENO\Desktop\Señales\imagesCAWUYPDR.jpg"/>
          <p:cNvPicPr>
            <a:picLocks noChangeAspect="1" noChangeArrowheads="1"/>
          </p:cNvPicPr>
          <p:nvPr/>
        </p:nvPicPr>
        <p:blipFill>
          <a:blip r:embed="rId2" cstate="print"/>
          <a:srcRect/>
          <a:stretch>
            <a:fillRect/>
          </a:stretch>
        </p:blipFill>
        <p:spPr bwMode="auto">
          <a:xfrm>
            <a:off x="1" y="0"/>
            <a:ext cx="9144000" cy="6858000"/>
          </a:xfrm>
          <a:prstGeom prst="rect">
            <a:avLst/>
          </a:prstGeom>
          <a:noFill/>
        </p:spPr>
      </p:pic>
      <p:sp>
        <p:nvSpPr>
          <p:cNvPr id="3" name="2 Marcador de contenido"/>
          <p:cNvSpPr>
            <a:spLocks noGrp="1"/>
          </p:cNvSpPr>
          <p:nvPr>
            <p:ph idx="1"/>
          </p:nvPr>
        </p:nvSpPr>
        <p:spPr>
          <a:xfrm>
            <a:off x="0" y="1"/>
            <a:ext cx="6660232" cy="3933056"/>
          </a:xfrm>
        </p:spPr>
        <p:txBody>
          <a:bodyPr>
            <a:normAutofit lnSpcReduction="10000"/>
          </a:bodyPr>
          <a:lstStyle/>
          <a:p>
            <a:pPr lvl="0" algn="just"/>
            <a:r>
              <a:rPr lang="es-ES" b="1" u="sng" dirty="0"/>
              <a:t>Ser tardo para hablar.</a:t>
            </a:r>
            <a:r>
              <a:rPr lang="es-ES" dirty="0"/>
              <a:t> Santiago.1:19. No interrumpa o responda muy rápidamente. Permítales terminar. Si usted habla demasiado rápido es posible hablar precipitadamente o con ira. </a:t>
            </a:r>
            <a:r>
              <a:rPr lang="es-ES" b="1" u="sng" dirty="0"/>
              <a:t>Ya que en las muchas palabras la transgresión es inevitable.</a:t>
            </a:r>
            <a:r>
              <a:rPr lang="es-ES" dirty="0"/>
              <a:t> Proverbios.11:19; 17:27.</a:t>
            </a:r>
            <a:endParaRPr lang="es-NI" dirty="0"/>
          </a:p>
          <a:p>
            <a:endParaRPr lang="es-NI" dirty="0"/>
          </a:p>
        </p:txBody>
      </p:sp>
      <p:pic>
        <p:nvPicPr>
          <p:cNvPr id="3074" name="Picture 2" descr="C:\Users\MARIO MORENO\Desktop\Señales\criticas.jpg"/>
          <p:cNvPicPr>
            <a:picLocks noChangeAspect="1" noChangeArrowheads="1"/>
          </p:cNvPicPr>
          <p:nvPr/>
        </p:nvPicPr>
        <p:blipFill>
          <a:blip r:embed="rId3" cstate="print"/>
          <a:srcRect/>
          <a:stretch>
            <a:fillRect/>
          </a:stretch>
        </p:blipFill>
        <p:spPr bwMode="auto">
          <a:xfrm>
            <a:off x="6732240" y="2348881"/>
            <a:ext cx="2411760" cy="4509120"/>
          </a:xfrm>
          <a:prstGeom prst="rect">
            <a:avLst/>
          </a:prstGeom>
          <a:noFill/>
        </p:spPr>
      </p:pic>
      <p:sp>
        <p:nvSpPr>
          <p:cNvPr id="5" name="4 Flecha arriba"/>
          <p:cNvSpPr/>
          <p:nvPr/>
        </p:nvSpPr>
        <p:spPr>
          <a:xfrm>
            <a:off x="7740352" y="1628800"/>
            <a:ext cx="504056" cy="57606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NI"/>
          </a:p>
        </p:txBody>
      </p:sp>
      <p:sp>
        <p:nvSpPr>
          <p:cNvPr id="6" name="5 Rectángulo"/>
          <p:cNvSpPr/>
          <p:nvPr/>
        </p:nvSpPr>
        <p:spPr>
          <a:xfrm>
            <a:off x="6804248" y="0"/>
            <a:ext cx="2339752" cy="1412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NI" sz="2000" b="1" dirty="0" smtClean="0"/>
              <a:t>SEA TARDO PARA RESPONDER PIENSE PRIMERO ANTE DE RESPONDER.</a:t>
            </a:r>
            <a:endParaRPr lang="es-NI" sz="2000" b="1" dirty="0"/>
          </a:p>
        </p:txBody>
      </p:sp>
      <p:pic>
        <p:nvPicPr>
          <p:cNvPr id="3075" name="Picture 3" descr="C:\Users\MARIO MORENO\Desktop\Señales\pegar.jpg"/>
          <p:cNvPicPr>
            <a:picLocks noChangeAspect="1" noChangeArrowheads="1"/>
          </p:cNvPicPr>
          <p:nvPr/>
        </p:nvPicPr>
        <p:blipFill>
          <a:blip r:embed="rId4" cstate="print"/>
          <a:srcRect/>
          <a:stretch>
            <a:fillRect/>
          </a:stretch>
        </p:blipFill>
        <p:spPr bwMode="auto">
          <a:xfrm>
            <a:off x="0" y="3645024"/>
            <a:ext cx="2051720" cy="3212976"/>
          </a:xfrm>
          <a:prstGeom prst="rect">
            <a:avLst/>
          </a:prstGeom>
          <a:noFill/>
        </p:spPr>
      </p:pic>
      <p:sp>
        <p:nvSpPr>
          <p:cNvPr id="8" name="7 Elipse"/>
          <p:cNvSpPr/>
          <p:nvPr/>
        </p:nvSpPr>
        <p:spPr>
          <a:xfrm>
            <a:off x="3491880" y="3789040"/>
            <a:ext cx="2880320" cy="28083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NI" sz="2400" b="1" dirty="0" smtClean="0"/>
              <a:t>NO RESPONDA A LA PRISA, PIENSE MEDITE Y RESPONDA.</a:t>
            </a:r>
            <a:endParaRPr lang="es-NI" sz="2400" b="1" dirty="0"/>
          </a:p>
        </p:txBody>
      </p:sp>
      <p:sp>
        <p:nvSpPr>
          <p:cNvPr id="9" name="8 Flecha izquierda"/>
          <p:cNvSpPr/>
          <p:nvPr/>
        </p:nvSpPr>
        <p:spPr>
          <a:xfrm>
            <a:off x="2123728" y="4941168"/>
            <a:ext cx="1008112" cy="7200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NI"/>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diamond(in)">
                                      <p:cBhvr>
                                        <p:cTn id="12" dur="2000"/>
                                        <p:tgtEl>
                                          <p:spTgt spid="307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amond(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amond(in)">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075"/>
                                        </p:tgtEl>
                                        <p:attrNameLst>
                                          <p:attrName>style.visibility</p:attrName>
                                        </p:attrNameLst>
                                      </p:cBhvr>
                                      <p:to>
                                        <p:strVal val="visible"/>
                                      </p:to>
                                    </p:set>
                                    <p:animEffect transition="in" filter="diamond(in)">
                                      <p:cBhvr>
                                        <p:cTn id="27" dur="2000"/>
                                        <p:tgtEl>
                                          <p:spTgt spid="3075"/>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diamond(in)">
                                      <p:cBhvr>
                                        <p:cTn id="32" dur="2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diamond(in)">
                                      <p:cBhvr>
                                        <p:cTn id="3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RIO MORENO\Desktop\Señales\imagesCAWUYPDR.jpg"/>
          <p:cNvPicPr>
            <a:picLocks noChangeAspect="1" noChangeArrowheads="1"/>
          </p:cNvPicPr>
          <p:nvPr/>
        </p:nvPicPr>
        <p:blipFill>
          <a:blip r:embed="rId2" cstate="print"/>
          <a:srcRect/>
          <a:stretch>
            <a:fillRect/>
          </a:stretch>
        </p:blipFill>
        <p:spPr bwMode="auto">
          <a:xfrm>
            <a:off x="1" y="0"/>
            <a:ext cx="9144000" cy="6857999"/>
          </a:xfrm>
          <a:prstGeom prst="rect">
            <a:avLst/>
          </a:prstGeom>
          <a:noFill/>
        </p:spPr>
      </p:pic>
      <p:sp>
        <p:nvSpPr>
          <p:cNvPr id="3" name="2 Marcador de contenido"/>
          <p:cNvSpPr>
            <a:spLocks noGrp="1"/>
          </p:cNvSpPr>
          <p:nvPr>
            <p:ph idx="1"/>
          </p:nvPr>
        </p:nvSpPr>
        <p:spPr>
          <a:xfrm>
            <a:off x="0" y="1"/>
            <a:ext cx="9144000" cy="5085184"/>
          </a:xfrm>
        </p:spPr>
        <p:txBody>
          <a:bodyPr>
            <a:normAutofit fontScale="92500" lnSpcReduction="10000"/>
          </a:bodyPr>
          <a:lstStyle/>
          <a:p>
            <a:pPr lvl="0" algn="just"/>
            <a:r>
              <a:rPr lang="es-ES" b="1" u="sng" dirty="0"/>
              <a:t>Ser lento para enojarse.</a:t>
            </a:r>
            <a:r>
              <a:rPr lang="es-ES" dirty="0"/>
              <a:t> Santiago.1:19. ¿Por qué? Debido a que Santiago 1:19-20. Dice que la ira del hombre no obra la justicia de Dios. La ira no hará que alguien haga lo correcto. Recuerde, Dios es lento para la ira, paciente con los que le ofenden. Cuánto más debemos serlo nosotros como hijos y seguidores de Jesús.  nosotros como hijos y seguidores de Jesús. </a:t>
            </a:r>
            <a:r>
              <a:rPr lang="es-ES" b="1" u="sng" dirty="0"/>
              <a:t>Ya que es mejor el lento para la ira que el poderoso.</a:t>
            </a:r>
            <a:r>
              <a:rPr lang="es-ES" dirty="0"/>
              <a:t> Proverbios.16:32; Eclesiastes.7:9. El enojo no nos ayudara a responder como debemos responder con calma y verdad.</a:t>
            </a:r>
            <a:endParaRPr lang="es-NI" dirty="0"/>
          </a:p>
          <a:p>
            <a:endParaRPr lang="es-NI" dirty="0"/>
          </a:p>
        </p:txBody>
      </p:sp>
      <p:pic>
        <p:nvPicPr>
          <p:cNvPr id="4098" name="Picture 2" descr="C:\Users\MARIO MORENO\Desktop\images.jpg"/>
          <p:cNvPicPr>
            <a:picLocks noChangeAspect="1" noChangeArrowheads="1"/>
          </p:cNvPicPr>
          <p:nvPr/>
        </p:nvPicPr>
        <p:blipFill>
          <a:blip r:embed="rId3" cstate="print"/>
          <a:srcRect/>
          <a:stretch>
            <a:fillRect/>
          </a:stretch>
        </p:blipFill>
        <p:spPr bwMode="auto">
          <a:xfrm>
            <a:off x="0" y="4653136"/>
            <a:ext cx="5483399" cy="2204864"/>
          </a:xfrm>
          <a:prstGeom prst="rect">
            <a:avLst/>
          </a:prstGeom>
          <a:noFill/>
        </p:spPr>
      </p:pic>
      <p:pic>
        <p:nvPicPr>
          <p:cNvPr id="4099" name="Picture 3" descr="C:\Users\MARIO MORENO\Desktop\untitled.png"/>
          <p:cNvPicPr>
            <a:picLocks noChangeAspect="1" noChangeArrowheads="1"/>
          </p:cNvPicPr>
          <p:nvPr/>
        </p:nvPicPr>
        <p:blipFill>
          <a:blip r:embed="rId4" cstate="print"/>
          <a:srcRect/>
          <a:stretch>
            <a:fillRect/>
          </a:stretch>
        </p:blipFill>
        <p:spPr bwMode="auto">
          <a:xfrm>
            <a:off x="5508104" y="4653137"/>
            <a:ext cx="3635896" cy="2204864"/>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099"/>
                                        </p:tgtEl>
                                        <p:attrNameLst>
                                          <p:attrName>style.visibility</p:attrName>
                                        </p:attrNameLst>
                                      </p:cBhvr>
                                      <p:to>
                                        <p:strVal val="visible"/>
                                      </p:to>
                                    </p:set>
                                    <p:animEffect transition="in" filter="diamond(in)">
                                      <p:cBhvr>
                                        <p:cTn id="12" dur="2000"/>
                                        <p:tgtEl>
                                          <p:spTgt spid="4099"/>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4098"/>
                                        </p:tgtEl>
                                        <p:attrNameLst>
                                          <p:attrName>style.visibility</p:attrName>
                                        </p:attrNameLst>
                                      </p:cBhvr>
                                      <p:to>
                                        <p:strVal val="visible"/>
                                      </p:to>
                                    </p:set>
                                    <p:animEffect transition="in" filter="diamond(in)">
                                      <p:cBhvr>
                                        <p:cTn id="17"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MARIO MORENO\Desktop\Señales\imagesCAWUYPDR.jpg"/>
          <p:cNvPicPr>
            <a:picLocks noChangeAspect="1" noChangeArrowheads="1"/>
          </p:cNvPicPr>
          <p:nvPr/>
        </p:nvPicPr>
        <p:blipFill>
          <a:blip r:embed="rId2" cstate="print"/>
          <a:srcRect/>
          <a:stretch>
            <a:fillRect/>
          </a:stretch>
        </p:blipFill>
        <p:spPr bwMode="auto">
          <a:xfrm>
            <a:off x="1" y="0"/>
            <a:ext cx="9144000" cy="6858000"/>
          </a:xfrm>
          <a:prstGeom prst="rect">
            <a:avLst/>
          </a:prstGeom>
          <a:noFill/>
        </p:spPr>
      </p:pic>
      <p:sp>
        <p:nvSpPr>
          <p:cNvPr id="3" name="2 Marcador de contenido"/>
          <p:cNvSpPr>
            <a:spLocks noGrp="1"/>
          </p:cNvSpPr>
          <p:nvPr>
            <p:ph idx="1"/>
          </p:nvPr>
        </p:nvSpPr>
        <p:spPr>
          <a:xfrm>
            <a:off x="0" y="1"/>
            <a:ext cx="9144000" cy="4725144"/>
          </a:xfrm>
        </p:spPr>
        <p:txBody>
          <a:bodyPr/>
          <a:lstStyle/>
          <a:p>
            <a:pPr lvl="0"/>
            <a:r>
              <a:rPr lang="es-ES" b="1" u="sng" dirty="0"/>
              <a:t>No responder con maldición.</a:t>
            </a:r>
            <a:r>
              <a:rPr lang="es-ES" dirty="0"/>
              <a:t> “y quien cuando le ultrajaban, no respondía ultrajando; cuando padecía, no amenazaba, sino que se encomendaba a aquel que juzga con justicia” I Pedro.2:23. Hablando acerca de ser injustamente acusado – Jesús lo fue, sin embargo, continuó confiando en su Padre y no respondía con maldición. </a:t>
            </a:r>
            <a:r>
              <a:rPr lang="es-ES" b="1" u="sng" dirty="0"/>
              <a:t>No debemos devolver mal por mal.</a:t>
            </a:r>
            <a:r>
              <a:rPr lang="es-ES" dirty="0"/>
              <a:t> I Pedro.3:9. No actuar de la misma manera que la otra persona actúa.</a:t>
            </a:r>
            <a:endParaRPr lang="es-NI" dirty="0"/>
          </a:p>
          <a:p>
            <a:endParaRPr lang="es-NI" dirty="0"/>
          </a:p>
        </p:txBody>
      </p:sp>
      <p:sp>
        <p:nvSpPr>
          <p:cNvPr id="4" name="3 Rectángulo"/>
          <p:cNvSpPr/>
          <p:nvPr/>
        </p:nvSpPr>
        <p:spPr>
          <a:xfrm>
            <a:off x="3851920" y="4725144"/>
            <a:ext cx="5292080" cy="21328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NI" sz="2400" b="1" dirty="0" smtClean="0"/>
              <a:t>NO RESPONDA CON MALDICION, PORQUE NO DEBEMOS DEVOLVER MAL POR MAL.</a:t>
            </a:r>
            <a:endParaRPr lang="es-NI" sz="2400" b="1" dirty="0"/>
          </a:p>
        </p:txBody>
      </p:sp>
      <p:sp>
        <p:nvSpPr>
          <p:cNvPr id="5" name="4 Flecha derecha"/>
          <p:cNvSpPr/>
          <p:nvPr/>
        </p:nvSpPr>
        <p:spPr>
          <a:xfrm>
            <a:off x="251520" y="5445224"/>
            <a:ext cx="2736304"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NI"/>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MARIO MORENO\Desktop\Señales\imagesCAWUYPDR.jpg"/>
          <p:cNvPicPr>
            <a:picLocks noChangeAspect="1" noChangeArrowheads="1"/>
          </p:cNvPicPr>
          <p:nvPr/>
        </p:nvPicPr>
        <p:blipFill>
          <a:blip r:embed="rId2" cstate="print"/>
          <a:srcRect/>
          <a:stretch>
            <a:fillRect/>
          </a:stretch>
        </p:blipFill>
        <p:spPr bwMode="auto">
          <a:xfrm>
            <a:off x="1" y="0"/>
            <a:ext cx="9144000" cy="6858000"/>
          </a:xfrm>
          <a:prstGeom prst="rect">
            <a:avLst/>
          </a:prstGeom>
          <a:noFill/>
        </p:spPr>
      </p:pic>
      <p:sp>
        <p:nvSpPr>
          <p:cNvPr id="3" name="2 Marcador de contenido"/>
          <p:cNvSpPr>
            <a:spLocks noGrp="1"/>
          </p:cNvSpPr>
          <p:nvPr>
            <p:ph idx="1"/>
          </p:nvPr>
        </p:nvSpPr>
        <p:spPr>
          <a:xfrm>
            <a:off x="0" y="1"/>
            <a:ext cx="9144000" cy="4005064"/>
          </a:xfrm>
        </p:spPr>
        <p:txBody>
          <a:bodyPr/>
          <a:lstStyle/>
          <a:p>
            <a:pPr lvl="0" algn="just"/>
            <a:r>
              <a:rPr lang="es-ES" b="1" u="sng" dirty="0"/>
              <a:t>De una respuesta suave.</a:t>
            </a:r>
            <a:r>
              <a:rPr lang="es-ES" dirty="0"/>
              <a:t> “La suave respuesta aparta el furor, mas la palabra hiriente hace subir la ira.” Proverbios.15:1. Tenga misericordia incluso a los que le ofenden, así como Dios es misericordioso con nosotros cuando le ofendemos. </a:t>
            </a:r>
            <a:r>
              <a:rPr lang="es-ES" b="1" u="sng" dirty="0"/>
              <a:t>Debemos saber cómo responder a cada persona.</a:t>
            </a:r>
            <a:r>
              <a:rPr lang="es-ES" dirty="0"/>
              <a:t> Colosenses.4:6.</a:t>
            </a:r>
            <a:endParaRPr lang="es-NI" dirty="0"/>
          </a:p>
          <a:p>
            <a:endParaRPr lang="es-NI" dirty="0"/>
          </a:p>
        </p:txBody>
      </p:sp>
      <p:pic>
        <p:nvPicPr>
          <p:cNvPr id="5122" name="Picture 2" descr="C:\Users\MARIO MORENO\Desktop\imagesCAQQP6GK.jpg"/>
          <p:cNvPicPr>
            <a:picLocks noChangeAspect="1" noChangeArrowheads="1"/>
          </p:cNvPicPr>
          <p:nvPr/>
        </p:nvPicPr>
        <p:blipFill>
          <a:blip r:embed="rId3" cstate="print"/>
          <a:srcRect/>
          <a:stretch>
            <a:fillRect/>
          </a:stretch>
        </p:blipFill>
        <p:spPr bwMode="auto">
          <a:xfrm>
            <a:off x="0" y="2996952"/>
            <a:ext cx="9144000" cy="3861048"/>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diamond(in)">
                                      <p:cBhvr>
                                        <p:cTn id="12"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MARIO MORENO\Desktop\Señales\imagesCAWUYPDR.jpg"/>
          <p:cNvPicPr>
            <a:picLocks noChangeAspect="1" noChangeArrowheads="1"/>
          </p:cNvPicPr>
          <p:nvPr/>
        </p:nvPicPr>
        <p:blipFill>
          <a:blip r:embed="rId2" cstate="print"/>
          <a:srcRect/>
          <a:stretch>
            <a:fillRect/>
          </a:stretch>
        </p:blipFill>
        <p:spPr bwMode="auto">
          <a:xfrm>
            <a:off x="1" y="0"/>
            <a:ext cx="9144000" cy="6857999"/>
          </a:xfrm>
          <a:prstGeom prst="rect">
            <a:avLst/>
          </a:prstGeom>
          <a:noFill/>
        </p:spPr>
      </p:pic>
      <p:sp>
        <p:nvSpPr>
          <p:cNvPr id="3" name="2 Marcador de contenido"/>
          <p:cNvSpPr>
            <a:spLocks noGrp="1"/>
          </p:cNvSpPr>
          <p:nvPr>
            <p:ph idx="1"/>
          </p:nvPr>
        </p:nvSpPr>
        <p:spPr>
          <a:xfrm>
            <a:off x="0" y="0"/>
            <a:ext cx="6444208" cy="5949280"/>
          </a:xfrm>
        </p:spPr>
        <p:txBody>
          <a:bodyPr>
            <a:normAutofit fontScale="70000" lnSpcReduction="20000"/>
          </a:bodyPr>
          <a:lstStyle/>
          <a:p>
            <a:pPr lvl="0" algn="just"/>
            <a:r>
              <a:rPr lang="es-ES" b="1" u="sng" dirty="0"/>
              <a:t>No defendernos con demasiada rapidez.</a:t>
            </a:r>
            <a:r>
              <a:rPr lang="es-ES" dirty="0"/>
              <a:t> La actitud defensiva puede salir de un orgullo y de un espíritu no dispuesto a ser enseñado. Cuando solo estamos a la defensiva, no vamos a escuchar bien, ni vamos actuar bien. Pensemos y meditemos en lo que nos están diciendo.</a:t>
            </a:r>
            <a:endParaRPr lang="es-NI" dirty="0"/>
          </a:p>
          <a:p>
            <a:pPr lvl="0" algn="just"/>
            <a:r>
              <a:rPr lang="es-ES" b="1" u="sng" dirty="0"/>
              <a:t>Debemos considerar lo que podría ser verdad en la crítica,</a:t>
            </a:r>
            <a:r>
              <a:rPr lang="es-ES" dirty="0"/>
              <a:t> incluso si se proporciona de forma deficiente. Incluso si se da con la intención de herir o burlarse, aún puede haber algo digno de consideración. Dios podría estar hablando con usted a través de esta persona. Dios siempre nos escuchas a pesar que no tener la razón o verdad. Por ejemplo Adán y Eva. Genesis.3:11-13. </a:t>
            </a:r>
            <a:r>
              <a:rPr lang="es-ES" b="1" u="sng" dirty="0"/>
              <a:t>Dios le dijo al pueblo de Israel que trajeran sus argumentos.</a:t>
            </a:r>
            <a:r>
              <a:rPr lang="es-ES" dirty="0"/>
              <a:t> Isaias.1:18. Nosotros debemos considerar todos los argumentos.</a:t>
            </a:r>
            <a:endParaRPr lang="es-NI" dirty="0"/>
          </a:p>
          <a:p>
            <a:endParaRPr lang="es-NI" dirty="0"/>
          </a:p>
        </p:txBody>
      </p:sp>
      <p:pic>
        <p:nvPicPr>
          <p:cNvPr id="6146" name="Picture 2" descr="C:\Users\MARIO MORENO\Desktop\imagesCAQQP6GK.jpg"/>
          <p:cNvPicPr>
            <a:picLocks noChangeAspect="1" noChangeArrowheads="1"/>
          </p:cNvPicPr>
          <p:nvPr/>
        </p:nvPicPr>
        <p:blipFill>
          <a:blip r:embed="rId3" cstate="print"/>
          <a:srcRect/>
          <a:stretch>
            <a:fillRect/>
          </a:stretch>
        </p:blipFill>
        <p:spPr bwMode="auto">
          <a:xfrm>
            <a:off x="6588225" y="0"/>
            <a:ext cx="2555776" cy="6858000"/>
          </a:xfrm>
          <a:prstGeom prst="rect">
            <a:avLst/>
          </a:prstGeom>
          <a:noFill/>
        </p:spPr>
      </p:pic>
      <p:sp>
        <p:nvSpPr>
          <p:cNvPr id="5" name="4 Rectángulo"/>
          <p:cNvSpPr/>
          <p:nvPr/>
        </p:nvSpPr>
        <p:spPr>
          <a:xfrm>
            <a:off x="0" y="5301208"/>
            <a:ext cx="4572000" cy="15567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NI" sz="2400" b="1" dirty="0" smtClean="0"/>
              <a:t>DEBEMOS DE ESCUCHAR CON MUCHA ATENCION</a:t>
            </a:r>
            <a:endParaRPr lang="es-NI" sz="2400" b="1" dirty="0"/>
          </a:p>
        </p:txBody>
      </p:sp>
      <p:sp>
        <p:nvSpPr>
          <p:cNvPr id="6" name="5 Flecha derecha"/>
          <p:cNvSpPr/>
          <p:nvPr/>
        </p:nvSpPr>
        <p:spPr>
          <a:xfrm>
            <a:off x="5004048" y="5733256"/>
            <a:ext cx="1296144"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NI"/>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amond(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amond(in)">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6146"/>
                                        </p:tgtEl>
                                        <p:attrNameLst>
                                          <p:attrName>style.visibility</p:attrName>
                                        </p:attrNameLst>
                                      </p:cBhvr>
                                      <p:to>
                                        <p:strVal val="visible"/>
                                      </p:to>
                                    </p:set>
                                    <p:animEffect transition="in" filter="diamond(in)">
                                      <p:cBhvr>
                                        <p:cTn id="27"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MARIO MORENO\Desktop\Señales\imagesCAWUYPDR.jpg"/>
          <p:cNvPicPr>
            <a:picLocks noChangeAspect="1" noChangeArrowheads="1"/>
          </p:cNvPicPr>
          <p:nvPr/>
        </p:nvPicPr>
        <p:blipFill>
          <a:blip r:embed="rId2" cstate="print"/>
          <a:srcRect/>
          <a:stretch>
            <a:fillRect/>
          </a:stretch>
        </p:blipFill>
        <p:spPr bwMode="auto">
          <a:xfrm>
            <a:off x="1" y="0"/>
            <a:ext cx="9144000" cy="6857999"/>
          </a:xfrm>
          <a:prstGeom prst="rect">
            <a:avLst/>
          </a:prstGeom>
          <a:noFill/>
        </p:spPr>
      </p:pic>
      <p:sp>
        <p:nvSpPr>
          <p:cNvPr id="3" name="2 Marcador de contenido"/>
          <p:cNvSpPr>
            <a:spLocks noGrp="1"/>
          </p:cNvSpPr>
          <p:nvPr>
            <p:ph idx="1"/>
          </p:nvPr>
        </p:nvSpPr>
        <p:spPr>
          <a:xfrm>
            <a:off x="0" y="1"/>
            <a:ext cx="9144000" cy="5805264"/>
          </a:xfrm>
        </p:spPr>
        <p:txBody>
          <a:bodyPr>
            <a:normAutofit fontScale="92500" lnSpcReduction="10000"/>
          </a:bodyPr>
          <a:lstStyle/>
          <a:p>
            <a:pPr lvl="0" algn="just"/>
            <a:r>
              <a:rPr lang="es-ES" b="1" u="sng" dirty="0"/>
              <a:t>Recuerde la cruz.</a:t>
            </a:r>
            <a:r>
              <a:rPr lang="es-ES" dirty="0"/>
              <a:t> Jesús en la cruz dijo la expresión más humilde y de amor. Lucas.23:34. Debemos estar dispuesto a perdonar, aunque cuando sea injusta la crítica o para dañar nuestra reputación.</a:t>
            </a:r>
            <a:endParaRPr lang="es-NI" dirty="0"/>
          </a:p>
          <a:p>
            <a:pPr lvl="0" algn="just"/>
            <a:r>
              <a:rPr lang="es-ES" b="1" u="sng" dirty="0"/>
              <a:t>Considere el hecho de que tiene puntos ciegos</a:t>
            </a:r>
            <a:r>
              <a:rPr lang="es-ES" b="1" dirty="0"/>
              <a:t>. </a:t>
            </a:r>
            <a:r>
              <a:rPr lang="es-ES" dirty="0"/>
              <a:t>No siempre podemos vernos a nosotros mismos con precisión. Tal vez esta persona está viendo algo que no puede ver por usted mismo. </a:t>
            </a:r>
            <a:endParaRPr lang="es-NI" dirty="0"/>
          </a:p>
          <a:p>
            <a:pPr lvl="0" algn="just"/>
            <a:r>
              <a:rPr lang="es-ES" b="1" u="sng" dirty="0"/>
              <a:t>Ore por las críticas.</a:t>
            </a:r>
            <a:r>
              <a:rPr lang="es-ES" b="1" dirty="0"/>
              <a:t> </a:t>
            </a:r>
            <a:r>
              <a:rPr lang="es-ES" dirty="0"/>
              <a:t>Pida a Dios sabiduría – “Yo te haré saber y te enseñaré el camino en que debes andar; te aconsejaré con mis ojos puestos en ti.” Salmo.32:8. Aunque la crítica sea mentira debemos orar para que la persona reconozca su pecado y pueda arrepentirse.</a:t>
            </a:r>
            <a:endParaRPr lang="es-NI" dirty="0"/>
          </a:p>
          <a:p>
            <a:endParaRPr lang="es-NI" dirty="0"/>
          </a:p>
        </p:txBody>
      </p:sp>
      <p:sp>
        <p:nvSpPr>
          <p:cNvPr id="4" name="3 Rectángulo"/>
          <p:cNvSpPr/>
          <p:nvPr/>
        </p:nvSpPr>
        <p:spPr>
          <a:xfrm>
            <a:off x="0" y="5805264"/>
            <a:ext cx="9144000" cy="10527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NI" sz="2400" b="1" dirty="0" smtClean="0"/>
              <a:t>DEBEMOS ESTAR DISPUESTOS A PERDONAR AUN A AQUELLOS QUE NOS CRITICAN.</a:t>
            </a:r>
            <a:endParaRPr lang="es-NI" sz="2400" b="1"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amond(in)">
                                      <p:cBhvr>
                                        <p:cTn id="2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MARIO MORENO\Desktop\Señales\imagesCAWUYPDR.jpg"/>
          <p:cNvPicPr>
            <a:picLocks noChangeAspect="1" noChangeArrowheads="1"/>
          </p:cNvPicPr>
          <p:nvPr/>
        </p:nvPicPr>
        <p:blipFill>
          <a:blip r:embed="rId2" cstate="print"/>
          <a:srcRect/>
          <a:stretch>
            <a:fillRect/>
          </a:stretch>
        </p:blipFill>
        <p:spPr bwMode="auto">
          <a:xfrm>
            <a:off x="1" y="0"/>
            <a:ext cx="9144000" cy="6669359"/>
          </a:xfrm>
          <a:prstGeom prst="rect">
            <a:avLst/>
          </a:prstGeom>
          <a:noFill/>
        </p:spPr>
      </p:pic>
      <p:sp>
        <p:nvSpPr>
          <p:cNvPr id="3" name="2 Marcador de contenido"/>
          <p:cNvSpPr>
            <a:spLocks noGrp="1"/>
          </p:cNvSpPr>
          <p:nvPr>
            <p:ph idx="1"/>
          </p:nvPr>
        </p:nvSpPr>
        <p:spPr>
          <a:xfrm>
            <a:off x="0" y="1"/>
            <a:ext cx="9144000" cy="4941168"/>
          </a:xfrm>
        </p:spPr>
        <p:txBody>
          <a:bodyPr/>
          <a:lstStyle/>
          <a:p>
            <a:pPr lvl="0" algn="just"/>
            <a:r>
              <a:rPr lang="es-ES" b="1" u="sng" dirty="0"/>
              <a:t>Pregunte a los demás por su opinión.</a:t>
            </a:r>
            <a:r>
              <a:rPr lang="es-ES" b="1" dirty="0"/>
              <a:t> </a:t>
            </a:r>
            <a:r>
              <a:rPr lang="es-ES" dirty="0"/>
              <a:t>Su crítica podría estar en lo cierto o completamente fuera de lugar. Si se trata de un área de pecado o debilidad en su vida, entonces otros lo han visto.</a:t>
            </a:r>
            <a:endParaRPr lang="es-NI" dirty="0"/>
          </a:p>
          <a:p>
            <a:pPr lvl="0" algn="just"/>
            <a:r>
              <a:rPr lang="es-ES" b="1" u="sng" dirty="0"/>
              <a:t>Considere la fuente.</a:t>
            </a:r>
            <a:r>
              <a:rPr lang="es-ES" b="1" dirty="0"/>
              <a:t> </a:t>
            </a:r>
            <a:r>
              <a:rPr lang="es-ES" dirty="0"/>
              <a:t>No haga esto demasiado rápido, pero tenga en cuenta los posibles motivos de la otra persona, su nivel de experiencia o sabiduría, etc. Pueden criticarte para hacerte daño o pueden no saber de lo que están hablando.</a:t>
            </a:r>
            <a:endParaRPr lang="es-NI" dirty="0"/>
          </a:p>
          <a:p>
            <a:endParaRPr lang="es-NI" dirty="0"/>
          </a:p>
        </p:txBody>
      </p:sp>
      <p:sp>
        <p:nvSpPr>
          <p:cNvPr id="4" name="3 Rectángulo"/>
          <p:cNvSpPr/>
          <p:nvPr/>
        </p:nvSpPr>
        <p:spPr>
          <a:xfrm>
            <a:off x="0" y="5085184"/>
            <a:ext cx="9144000" cy="17728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NI" sz="3600" b="1" dirty="0" smtClean="0"/>
              <a:t>ESCUCHE SIEMPRE CON ATENCION, NO SE AMARGUE.</a:t>
            </a:r>
            <a:endParaRPr lang="es-NI" sz="3600" b="1"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952</Words>
  <Application>Microsoft Office PowerPoint</Application>
  <PresentationFormat>Presentación en pantalla (4:3)</PresentationFormat>
  <Paragraphs>30</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 TEMA: 12 COSAS PARA HACER CUANDO USTED ES CRITICADO. </vt:lpstr>
      <vt:lpstr> 12 COSAS PARA HACER CUANDO USTED ES CRITICADO. </vt:lpstr>
      <vt:lpstr>Diapositiva 3</vt:lpstr>
      <vt:lpstr>Diapositiva 4</vt:lpstr>
      <vt:lpstr>Diapositiva 5</vt:lpstr>
      <vt:lpstr>Diapositiva 6</vt:lpstr>
      <vt:lpstr>Diapositiva 7</vt:lpstr>
      <vt:lpstr>Diapositiva 8</vt:lpstr>
      <vt:lpstr>Diapositiva 9</vt:lpstr>
      <vt:lpstr> CONCLUSION: </vt:lpstr>
      <vt:lpstr>Diapositiva 11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12 COSAS PARA HACER CUANDO USTED ES CRITICADO.</dc:title>
  <dc:creator>MARIO MORENO</dc:creator>
  <cp:lastModifiedBy>MARIO MORENO</cp:lastModifiedBy>
  <cp:revision>9</cp:revision>
  <dcterms:created xsi:type="dcterms:W3CDTF">2015-11-25T00:08:49Z</dcterms:created>
  <dcterms:modified xsi:type="dcterms:W3CDTF">2015-11-25T01:35:39Z</dcterms:modified>
</cp:coreProperties>
</file>