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4" r:id="rId2"/>
    <p:sldId id="258" r:id="rId3"/>
    <p:sldId id="284" r:id="rId4"/>
    <p:sldId id="288" r:id="rId5"/>
    <p:sldId id="291" r:id="rId6"/>
    <p:sldId id="289" r:id="rId7"/>
    <p:sldId id="311" r:id="rId8"/>
    <p:sldId id="312" r:id="rId9"/>
    <p:sldId id="290" r:id="rId10"/>
    <p:sldId id="286" r:id="rId11"/>
    <p:sldId id="297" r:id="rId12"/>
    <p:sldId id="313" r:id="rId13"/>
    <p:sldId id="293" r:id="rId14"/>
    <p:sldId id="294" r:id="rId15"/>
    <p:sldId id="295" r:id="rId16"/>
    <p:sldId id="314" r:id="rId17"/>
    <p:sldId id="298" r:id="rId18"/>
    <p:sldId id="299" r:id="rId19"/>
    <p:sldId id="305" r:id="rId20"/>
    <p:sldId id="301" r:id="rId21"/>
    <p:sldId id="302" r:id="rId22"/>
    <p:sldId id="303" r:id="rId23"/>
    <p:sldId id="304" r:id="rId24"/>
    <p:sldId id="315" r:id="rId25"/>
    <p:sldId id="306" r:id="rId26"/>
    <p:sldId id="307" r:id="rId27"/>
    <p:sldId id="309" r:id="rId28"/>
    <p:sldId id="310" r:id="rId29"/>
  </p:sldIdLst>
  <p:sldSz cx="9144000" cy="6858000" type="screen4x3"/>
  <p:notesSz cx="6858000" cy="9144000"/>
  <p:embeddedFontLst>
    <p:embeddedFont>
      <p:font typeface="Brush455 BT" panose="03090802040305080204" pitchFamily="66" charset="0"/>
      <p:regular r:id="rId30"/>
    </p:embeddedFont>
    <p:embeddedFont>
      <p:font typeface="Gill Sans MT Ext Condensed Bold" panose="020B0902020104020203" pitchFamily="34" charset="0"/>
      <p:regular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Benguiat Bk BT" panose="02030604050306020704" pitchFamily="18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Georgia" panose="02040502050405020303" pitchFamily="18" charset="0"/>
      <p:regular r:id="rId42"/>
      <p:bold r:id="rId43"/>
      <p:italic r:id="rId44"/>
      <p:boldItalic r:id="rId45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66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8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33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2666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31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745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23080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651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840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217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4922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9681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027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7CF2A-956E-4040-B6B4-7E9C8136D658}" type="datetimeFigureOut">
              <a:rPr lang="es-CO" smtClean="0"/>
              <a:t>09/10/2015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50A4-3BFF-42AE-9455-0ECB8F7C421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609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1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2191660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:3-4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62467" y="1998130"/>
            <a:ext cx="860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3 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Cuando abrió el segundo sello, oí al segundo ser viviente, que decía: Ven y mira.</a:t>
            </a:r>
          </a:p>
          <a:p>
            <a:pPr marL="449263" indent="-449263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  Y salió otro caballo, bermejo; y al que lo montaba le fue dado poder de quitar de la tierra la paz, y que se matasen unos a otros; y se le dio una gran espada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26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:4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Y salió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otro caballo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,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bermejo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; y al que lo montaba le fue dado poder de quitar de la tierra la paz, y que se matasen unos a otros; y se le dio una gran espada.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21" y="1839926"/>
            <a:ext cx="6471089" cy="4860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5748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:4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Y salió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otro caballo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,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bermejo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; y al que lo montaba le fue dado poder de quitar de la tierra la paz, y que se matasen unos a otros; y se le dio una gran espada.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34717" y="2010938"/>
            <a:ext cx="6629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“Donde quiera que el jinete del caballo blanco haga Su aparición, el jinete del caballo bermejo le seguirá”</a:t>
            </a:r>
            <a:endParaRPr lang="es-C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8 CuadroTexto"/>
          <p:cNvSpPr txBox="1"/>
          <p:nvPr/>
        </p:nvSpPr>
        <p:spPr>
          <a:xfrm>
            <a:off x="5182403" y="4614256"/>
            <a:ext cx="368189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500"/>
              </a:lnSpc>
            </a:pP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es-CO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Hendriksen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s-CO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1500"/>
              </a:lnSpc>
            </a:pPr>
            <a:r>
              <a:rPr lang="es-CO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s-CO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es-CO" sz="1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6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Conquerors</a:t>
            </a:r>
            <a:r>
              <a:rPr lang="es-CO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CO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1500"/>
              </a:lnSpc>
            </a:pPr>
            <a:r>
              <a:rPr lang="es-CO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Apocalipsis 5:6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122</a:t>
            </a:r>
            <a:r>
              <a:rPr lang="es-CO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O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4257159"/>
            <a:ext cx="942445" cy="13313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2802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37067" y="524931"/>
            <a:ext cx="863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Tercer </a:t>
            </a:r>
            <a:endParaRPr lang="es-CO" sz="11500" b="1" dirty="0" smtClean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17999" y="3839627"/>
            <a:ext cx="42034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Sello</a:t>
            </a:r>
            <a:endParaRPr lang="es-CO" sz="115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1868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2191660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:5-6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62467" y="1998130"/>
            <a:ext cx="86018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 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Cuando abrió el tercer sello, oí al tercer ser viviente, que decía: Ven y mira. Y miré, y he aquí un caballo negro; y el que lo montaba tenía una balanza en la mano.</a:t>
            </a:r>
          </a:p>
          <a:p>
            <a:pPr marL="449263" indent="-449263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6  Y oí una voz de en medio de los cuatro seres vivientes, que decía: Dos libras de trigo por un denario, y seis libras de cebada por un denario; pero no dañes el aceite ni el vino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622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:5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Cuando abrió el tercer sello, oí al tercer ser viviente, que decía: Ven y mira. Y miré, y he aquí </a:t>
            </a:r>
            <a:r>
              <a:rPr lang="es-CO" sz="3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un caballo negro</a:t>
            </a:r>
            <a:r>
              <a:rPr lang="es-CO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; y el que lo montaba tenía una balanza en la mano.</a:t>
            </a:r>
            <a:endParaRPr lang="es-CO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565" y="2044806"/>
            <a:ext cx="6438900" cy="4423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074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:6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Y oí una voz de en medio de los cuatro seres vivientes, que decía: 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Dos libras de trigo por </a:t>
            </a:r>
            <a:r>
              <a:rPr lang="es-CO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un denario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, y seis libras de cebada por </a:t>
            </a:r>
            <a:r>
              <a:rPr lang="es-CO" sz="28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un denario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; pero no dañes el aceite ni el vino.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sp>
        <p:nvSpPr>
          <p:cNvPr id="15" name="7 CuadroTexto"/>
          <p:cNvSpPr txBox="1"/>
          <p:nvPr/>
        </p:nvSpPr>
        <p:spPr>
          <a:xfrm>
            <a:off x="7812359" y="4566514"/>
            <a:ext cx="1224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W.E.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Vine, </a:t>
            </a:r>
          </a:p>
        </p:txBody>
      </p:sp>
      <p:sp>
        <p:nvSpPr>
          <p:cNvPr id="16" name="10 CuadroTexto"/>
          <p:cNvSpPr txBox="1"/>
          <p:nvPr/>
        </p:nvSpPr>
        <p:spPr>
          <a:xfrm>
            <a:off x="4272692" y="4819426"/>
            <a:ext cx="4774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Diccionario </a:t>
            </a:r>
            <a:r>
              <a:rPr lang="es-CO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Expositivo de Palabras </a:t>
            </a:r>
            <a:r>
              <a:rPr lang="es-CO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 N.T.   </a:t>
            </a:r>
          </a:p>
        </p:txBody>
      </p:sp>
      <p:sp>
        <p:nvSpPr>
          <p:cNvPr id="17" name="11 CuadroTexto"/>
          <p:cNvSpPr txBox="1"/>
          <p:nvPr/>
        </p:nvSpPr>
        <p:spPr>
          <a:xfrm>
            <a:off x="6804248" y="5099068"/>
            <a:ext cx="223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Pág. </a:t>
            </a:r>
            <a:r>
              <a:rPr lang="es-CO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401</a:t>
            </a:r>
            <a:endParaRPr lang="es-CO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61" y="4473381"/>
            <a:ext cx="1331586" cy="10922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39752" y="2175933"/>
            <a:ext cx="65502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denarion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δήναριον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G1220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moneda romana, </a:t>
            </a:r>
            <a:r>
              <a:rPr lang="es-CO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denarius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Se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 que equivalía a casi 4 gramos de plata, el salario diario de un jornalero en la época de nuestro Señor.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804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37067" y="524931"/>
            <a:ext cx="863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Cuarto </a:t>
            </a:r>
            <a:endParaRPr lang="es-CO" sz="11500" b="1" dirty="0" smtClean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17999" y="3839627"/>
            <a:ext cx="42034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Sello</a:t>
            </a:r>
            <a:endParaRPr lang="es-CO" sz="115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208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2191660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:7-8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62467" y="1998130"/>
            <a:ext cx="860183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 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Cuando abrió el cuarto sello, oí la voz del cuarto ser viviente, que decía: Ven y mira.</a:t>
            </a:r>
          </a:p>
          <a:p>
            <a:pPr marL="449263" indent="-449263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8  Miré, y he aquí un caballo amarillo, y el que lo montaba tenía por nombre Muerte, y el Hades le seguía; y le fue dada potestad sobre la cuarta parte de la tierra, para matar con espada, con hambre, con mortandad, y con las fieras de la tierra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104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:8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Miré, y he aquí </a:t>
            </a:r>
            <a:r>
              <a:rPr lang="es-C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un caballo amarillo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, y el que lo montaba tenía por nombre </a:t>
            </a:r>
            <a:r>
              <a:rPr lang="es-C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Muerte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, y el </a:t>
            </a:r>
            <a:r>
              <a:rPr lang="es-CO" sz="2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Hades</a:t>
            </a:r>
            <a:r>
              <a:rPr lang="es-CO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 le seguía; y le fue dada potestad sobre la cuarta parte de la tierra, para matar con espada, con hambre, con mortandad, y con las fieras de la tierra.</a:t>
            </a:r>
            <a:endParaRPr lang="es-CO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67" y="1877854"/>
            <a:ext cx="5078787" cy="478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23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7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86267" y="0"/>
            <a:ext cx="8672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nguiat Bk BT" panose="02030604050306020704" pitchFamily="18" charset="0"/>
              </a:rPr>
              <a:t>APOCALIPSIS</a:t>
            </a:r>
            <a:endParaRPr lang="es-CO" sz="9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nguiat Bk BT" panose="020306040503060207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0111" y="5444066"/>
            <a:ext cx="79848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b="1" spc="50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Brush455 BT" panose="03090802040305080204" pitchFamily="66" charset="0"/>
              </a:rPr>
              <a:t>¡Desbloqueando el Misterio!</a:t>
            </a:r>
            <a:endParaRPr lang="es-CO" sz="5400" b="1" spc="5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Brush455 BT" panose="03090802040305080204" pitchFamily="66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30111" y="1642519"/>
            <a:ext cx="824982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Repaso De </a:t>
            </a:r>
          </a:p>
          <a:p>
            <a:r>
              <a:rPr lang="es-CO" sz="72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Batalla</a:t>
            </a:r>
          </a:p>
          <a:p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</a:t>
            </a:r>
            <a:r>
              <a:rPr lang="es-CO" sz="6000" cap="small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6000" cap="small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 </a:t>
            </a:r>
            <a:endParaRPr lang="es-CO" sz="6000" cap="small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7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7790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37067" y="524931"/>
            <a:ext cx="863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Quinto </a:t>
            </a:r>
            <a:endParaRPr lang="es-CO" sz="11500" b="1" dirty="0" smtClean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17999" y="3839627"/>
            <a:ext cx="42034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Sello</a:t>
            </a:r>
            <a:endParaRPr lang="es-CO" sz="115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6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2467176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2595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:9-11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62467" y="1998130"/>
            <a:ext cx="860183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363538"/>
            <a:r>
              <a:rPr lang="es-CO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9  </a:t>
            </a:r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Cuando abrió el quinto sello, vi bajo el altar las almas de los que habían sido muertos por causa de la palabra de Dios y por el testimonio que tenían.</a:t>
            </a:r>
          </a:p>
          <a:p>
            <a:pPr marL="449263" indent="-449263"/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  Y clamaban a gran voz, diciendo: ¿Hasta cuándo, Señor, santo y verdadero, no juzgas y vengas nuestra sangre en los que moran en la tierra?</a:t>
            </a:r>
          </a:p>
          <a:p>
            <a:pPr marL="449263" indent="-449263"/>
            <a:r>
              <a:rPr lang="es-CO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  Y se les dieron vestiduras blancas, y se les dijo que descansasen todavía un poco de tiempo, hasta que se completara el número de sus consiervos y sus hermanos, que también habían de ser muertos como ellos</a:t>
            </a:r>
            <a:r>
              <a:rPr lang="es-CO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913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:8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Cuando abrió el quinto sello,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vi bajo el altar las almas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 de los que habían sido muertos por causa de la palabra de Dios y por el testimonio que tenían.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917" y="2060848"/>
            <a:ext cx="6455886" cy="4399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58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:8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Cuando abrió el quinto sello,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vi bajo el altar las almas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 </a:t>
            </a:r>
            <a:r>
              <a:rPr lang="es-CO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de los que habían sido muertos por causa de la palabra de Dios y por el testimonio que tenían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cxnSp>
        <p:nvCxnSpPr>
          <p:cNvPr id="15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 CuadroTexto"/>
          <p:cNvSpPr txBox="1"/>
          <p:nvPr/>
        </p:nvSpPr>
        <p:spPr>
          <a:xfrm>
            <a:off x="6679141" y="1602210"/>
            <a:ext cx="15953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60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20:4</a:t>
            </a:r>
            <a:endParaRPr lang="es-CO" sz="60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23 CuadroTexto"/>
          <p:cNvSpPr txBox="1"/>
          <p:nvPr/>
        </p:nvSpPr>
        <p:spPr>
          <a:xfrm>
            <a:off x="2195736" y="2388508"/>
            <a:ext cx="67687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vi tronos, y se sentaron sobre ellos los que recibieron facultad de juzgar; </a:t>
            </a:r>
            <a:r>
              <a:rPr lang="es-CO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vi las almas de los decapitados por causa del testimonio de Jesús y por la palabra de Dios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los que no habían adorado a la bestia ni a su imagen, y que no recibieron la marca en sus frentes ni en sus manos; y vivieron y reinaron con Cristo mil años. </a:t>
            </a:r>
          </a:p>
        </p:txBody>
      </p:sp>
    </p:spTree>
    <p:extLst>
      <p:ext uri="{BB962C8B-B14F-4D97-AF65-F5344CB8AC3E}">
        <p14:creationId xmlns:p14="http://schemas.microsoft.com/office/powerpoint/2010/main" val="1925236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37067" y="524931"/>
            <a:ext cx="863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Sexto </a:t>
            </a:r>
            <a:endParaRPr lang="es-CO" sz="11500" b="1" dirty="0" smtClean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17999" y="3839627"/>
            <a:ext cx="42034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Sello</a:t>
            </a:r>
            <a:endParaRPr lang="es-CO" sz="115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475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295824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3108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:12-17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62467" y="1998130"/>
            <a:ext cx="86018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Miré cuando abrió el sexto sello, y he aquí hubo un gran terremoto; y el sol se puso negro como tela de cilicio, y la luna se volvió toda como sangre;</a:t>
            </a:r>
          </a:p>
          <a:p>
            <a:pPr marL="541338" indent="-541338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  y las estrellas del cielo cayeron sobre la tierra, como la higuera deja caer sus higos cuando es sacudida por un fuerte viento.</a:t>
            </a:r>
          </a:p>
          <a:p>
            <a:pPr marL="541338" indent="-541338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  Y el cielo se desvaneció como un pergamino que se enrolla; y todo monte y toda isla se removió de su lugar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23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295824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31085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:12-17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62467" y="1998130"/>
            <a:ext cx="860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los reyes de la tierra, y los grandes, los ricos, los capitanes, los poderosos, y todo siervo y todo libre, se escondieron en las cuevas y entre las peñas de los montes</a:t>
            </a:r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;</a:t>
            </a:r>
            <a:endParaRPr lang="es-CO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262466" y="3683001"/>
            <a:ext cx="860183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1338" indent="-541338"/>
            <a:r>
              <a:rPr lang="es-C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16  </a:t>
            </a:r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decían a los montes y a las peñas: Caed sobre nosotros, y escondednos del rostro de aquel que está sentado sobre el trono, y de la ira del Cordero;</a:t>
            </a:r>
          </a:p>
          <a:p>
            <a:pPr marL="541338" indent="-541338"/>
            <a:r>
              <a:rPr lang="es-CO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17  porque el gran día de su ira ha llegado; ¿y quién podrá sostenerse en pie? </a:t>
            </a:r>
          </a:p>
        </p:txBody>
      </p:sp>
    </p:spTree>
    <p:extLst>
      <p:ext uri="{BB962C8B-B14F-4D97-AF65-F5344CB8AC3E}">
        <p14:creationId xmlns:p14="http://schemas.microsoft.com/office/powerpoint/2010/main" val="786607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0865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37067" y="270930"/>
            <a:ext cx="863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2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Cordero </a:t>
            </a:r>
          </a:p>
          <a:p>
            <a:r>
              <a:rPr lang="es-CO" sz="72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&amp; El Libro</a:t>
            </a:r>
            <a:endParaRPr lang="es-CO" sz="72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3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37067" y="524931"/>
            <a:ext cx="863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Primer </a:t>
            </a:r>
            <a:endParaRPr lang="es-CO" sz="11500" b="1" dirty="0" smtClean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17999" y="3839627"/>
            <a:ext cx="42034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Sello</a:t>
            </a:r>
            <a:endParaRPr lang="es-CO" sz="115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926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2191660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218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:1-2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62467" y="1998130"/>
            <a:ext cx="8601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  </a:t>
            </a:r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Vi cuando el Cordero abrió uno de los sellos, y oí a uno de los cuatro seres vivientes decir como con voz de trueno: Ven y mira.</a:t>
            </a:r>
          </a:p>
          <a:p>
            <a:pPr marL="355600" indent="-355600"/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2  Y miré, y he aquí un caballo blanco; y el que lo montaba tenía un arco; y le fue dada una corona, y salió venciendo, y para vencer</a:t>
            </a:r>
            <a:r>
              <a:rPr lang="es-CO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38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:2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Y miré, y he aquí </a:t>
            </a:r>
            <a:r>
              <a:rPr lang="es-CO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un caballo blanco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; y el que lo montaba tenía un arco; y le fue dada una corona, y salió venciendo, y para vencer.</a:t>
            </a:r>
            <a:endParaRPr lang="es-CO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976" y="1916832"/>
            <a:ext cx="3614509" cy="481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4956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:2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Y miré, y he aquí </a:t>
            </a:r>
            <a:r>
              <a:rPr lang="es-CO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un caballo blanco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; </a:t>
            </a:r>
            <a:r>
              <a:rPr lang="es-CO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y el que lo montaba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tenía un arco; y le fue dada una corona, y salió venciendo, y para vencer.</a:t>
            </a:r>
            <a:endParaRPr lang="es-CO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sp>
        <p:nvSpPr>
          <p:cNvPr id="16" name="5 CuadroTexto"/>
          <p:cNvSpPr txBox="1"/>
          <p:nvPr/>
        </p:nvSpPr>
        <p:spPr>
          <a:xfrm>
            <a:off x="6679141" y="1602210"/>
            <a:ext cx="22213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19:11-16</a:t>
            </a:r>
            <a:endParaRPr lang="es-CO" sz="44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23 CuadroTexto"/>
          <p:cNvSpPr txBox="1"/>
          <p:nvPr/>
        </p:nvSpPr>
        <p:spPr>
          <a:xfrm>
            <a:off x="2195736" y="2227635"/>
            <a:ext cx="67687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11 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Entonces vi el cielo abierto; y he aquí un caballo blanco, y el que lo montaba se llamaba Fiel y Verdadero, y con justicia juzga y pelea.</a:t>
            </a:r>
          </a:p>
          <a:p>
            <a:pPr marL="449263" indent="-449263"/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  Sus ojos eran como llama de fuego, y había en su cabeza muchas diademas; y tenía un nombre escrito que ninguno conocía sino él mismo.</a:t>
            </a:r>
          </a:p>
          <a:p>
            <a:pPr marL="449263" indent="-449263"/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  Estaba vestido de una ropa teñida en sangre; y su nombre es: 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VERBO DE DIOS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2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14950" cy="1523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4 CuadroTexto"/>
          <p:cNvSpPr txBox="1"/>
          <p:nvPr/>
        </p:nvSpPr>
        <p:spPr>
          <a:xfrm>
            <a:off x="2768600" y="116632"/>
            <a:ext cx="6195888" cy="140706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r"/>
            <a:r>
              <a:rPr lang="es-CO" sz="3600" b="1" cap="small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Apocalipsis</a:t>
            </a:r>
            <a:endParaRPr lang="es-CO" sz="3600" b="1" cap="small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2 Rectángulo"/>
          <p:cNvSpPr/>
          <p:nvPr/>
        </p:nvSpPr>
        <p:spPr>
          <a:xfrm>
            <a:off x="-6446" y="0"/>
            <a:ext cx="9150446" cy="16668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7 Rectángulo"/>
          <p:cNvSpPr/>
          <p:nvPr/>
        </p:nvSpPr>
        <p:spPr>
          <a:xfrm>
            <a:off x="0" y="0"/>
            <a:ext cx="9144000" cy="6873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Rectángulo 1"/>
          <p:cNvSpPr/>
          <p:nvPr/>
        </p:nvSpPr>
        <p:spPr>
          <a:xfrm>
            <a:off x="360691" y="1577696"/>
            <a:ext cx="1415772" cy="219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5 CuadroTexto"/>
          <p:cNvSpPr txBox="1"/>
          <p:nvPr/>
        </p:nvSpPr>
        <p:spPr>
          <a:xfrm>
            <a:off x="360690" y="844477"/>
            <a:ext cx="14157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s-CO" sz="72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:2</a:t>
            </a:r>
            <a:endParaRPr lang="es-CO" sz="72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9 Conector recto"/>
          <p:cNvCxnSpPr/>
          <p:nvPr/>
        </p:nvCxnSpPr>
        <p:spPr>
          <a:xfrm>
            <a:off x="2051720" y="2060848"/>
            <a:ext cx="0" cy="4608512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19 CuadroTexto"/>
          <p:cNvSpPr txBox="1"/>
          <p:nvPr/>
        </p:nvSpPr>
        <p:spPr>
          <a:xfrm>
            <a:off x="107504" y="1916832"/>
            <a:ext cx="18765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Y miré, y he aquí </a:t>
            </a:r>
            <a:r>
              <a:rPr lang="es-CO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un caballo blanco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; </a:t>
            </a:r>
            <a:r>
              <a:rPr lang="es-CO" sz="3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y el que lo montaba </a:t>
            </a:r>
            <a:r>
              <a:rPr lang="es-CO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Ext Condensed Bold" panose="020B0902020104020203" pitchFamily="34" charset="0"/>
              </a:rPr>
              <a:t>tenía un arco; y le fue dada una corona, y salió venciendo, y para vencer.</a:t>
            </a:r>
            <a:endParaRPr lang="es-CO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 Ext Condensed Bold" panose="020B0902020104020203" pitchFamily="34" charset="0"/>
            </a:endParaRPr>
          </a:p>
        </p:txBody>
      </p:sp>
      <p:sp>
        <p:nvSpPr>
          <p:cNvPr id="16" name="5 CuadroTexto"/>
          <p:cNvSpPr txBox="1"/>
          <p:nvPr/>
        </p:nvSpPr>
        <p:spPr>
          <a:xfrm>
            <a:off x="6679141" y="1602210"/>
            <a:ext cx="22213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i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19:11-16</a:t>
            </a:r>
            <a:endParaRPr lang="es-CO" sz="4400" b="1" i="1" dirty="0">
              <a:ln>
                <a:solidFill>
                  <a:schemeClr val="tx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23 CuadroTexto"/>
          <p:cNvSpPr txBox="1"/>
          <p:nvPr/>
        </p:nvSpPr>
        <p:spPr>
          <a:xfrm>
            <a:off x="2195736" y="2227635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 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Y los ejércitos celestiales, vestidos de lino finísimo, blanco y limpio, le seguían en caballos blancos</a:t>
            </a:r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5" name="23 CuadroTexto"/>
          <p:cNvSpPr txBox="1"/>
          <p:nvPr/>
        </p:nvSpPr>
        <p:spPr>
          <a:xfrm>
            <a:off x="2195736" y="3302902"/>
            <a:ext cx="67687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9263" indent="-449263"/>
            <a:r>
              <a:rPr lang="es-C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  </a:t>
            </a:r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De su boca sale una espada aguda, para herir con ella a las naciones, y él las regirá con vara de hierro; y él pisa el lagar del vino del furor y de la ira del Dios Todopoderoso.</a:t>
            </a:r>
          </a:p>
          <a:p>
            <a:pPr marL="449263" indent="-449263"/>
            <a:r>
              <a:rPr lang="es-C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16  Y en su vestidura y en su muslo tiene escrito este nombre: </a:t>
            </a:r>
            <a:r>
              <a:rPr lang="es-C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REY DE REYES Y SEÑOR DE SEÑORES</a:t>
            </a:r>
            <a:r>
              <a: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  <a:endParaRPr lang="es-C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726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/>
          <p:cNvSpPr txBox="1"/>
          <p:nvPr/>
        </p:nvSpPr>
        <p:spPr>
          <a:xfrm>
            <a:off x="237067" y="524931"/>
            <a:ext cx="8636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El Segundo </a:t>
            </a:r>
            <a:endParaRPr lang="es-CO" sz="11500" b="1" dirty="0" smtClean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17999" y="3839627"/>
            <a:ext cx="420345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1500" b="1" dirty="0" smtClean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Sello</a:t>
            </a:r>
            <a:endParaRPr lang="es-CO" sz="11500" b="1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755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2987</TotalTime>
  <Words>1370</Words>
  <Application>Microsoft Office PowerPoint</Application>
  <PresentationFormat>Presentación en pantalla (4:3)</PresentationFormat>
  <Paragraphs>98</Paragraphs>
  <Slides>28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7" baseType="lpstr">
      <vt:lpstr>Brush455 BT</vt:lpstr>
      <vt:lpstr>Gill Sans MT Ext Condensed Bold</vt:lpstr>
      <vt:lpstr>Calibri</vt:lpstr>
      <vt:lpstr>Arial</vt:lpstr>
      <vt:lpstr>Times New Roman</vt:lpstr>
      <vt:lpstr>Benguiat Bk BT</vt:lpstr>
      <vt:lpstr>Calibri Light</vt:lpstr>
      <vt:lpstr>Georgia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JAIME</dc:creator>
  <cp:lastModifiedBy>JAIME</cp:lastModifiedBy>
  <cp:revision>737</cp:revision>
  <dcterms:created xsi:type="dcterms:W3CDTF">2015-04-24T09:45:06Z</dcterms:created>
  <dcterms:modified xsi:type="dcterms:W3CDTF">2015-10-09T22:20:13Z</dcterms:modified>
</cp:coreProperties>
</file>