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Benguiat Bk BT" panose="02030604050306020704" pitchFamily="18" charset="0"/>
      <p:regular r:id="rId17"/>
      <p:bold r:id="rId18"/>
      <p:italic r:id="rId19"/>
      <p:boldItalic r:id="rId20"/>
    </p:embeddedFont>
    <p:embeddedFont>
      <p:font typeface="Brush455 BT" panose="03090802040305080204" pitchFamily="66" charset="0"/>
      <p:regular r:id="rId21"/>
    </p:embeddedFont>
    <p:embeddedFont>
      <p:font typeface="Gill Sans MT Ext Condensed Bold" panose="020B0902020104020203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ras Bold ITC" panose="020B0907030504020204" pitchFamily="34" charset="0"/>
      <p:regular r:id="rId2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6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5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4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9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2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F2A-956E-4040-B6B4-7E9C8136D658}" type="datetimeFigureOut">
              <a:rPr lang="es-CO" smtClean="0"/>
              <a:t>30/10/2015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9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86267" y="0"/>
            <a:ext cx="8672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APOCALIPSIS</a:t>
            </a:r>
            <a:endParaRPr lang="es-CO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111" y="5444066"/>
            <a:ext cx="798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spc="5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¡Desbloqueando el Misterio!</a:t>
            </a:r>
            <a:endParaRPr lang="es-CO" sz="54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0111" y="1642519"/>
            <a:ext cx="82498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CO" sz="7200" cap="small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Protejerá</a:t>
            </a:r>
            <a:r>
              <a:rPr lang="es-CO" sz="72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CO" sz="72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 Pueblo</a:t>
            </a:r>
          </a:p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-- 2 -- </a:t>
            </a:r>
            <a:endParaRPr lang="es-CO" sz="60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24698"/>
            <a:ext cx="3884179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251520" y="1996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Porque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gran día de su ira ha llegado; ¿</a:t>
            </a:r>
            <a:r>
              <a:rPr lang="es-CO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quién podrá sostenerse en pie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  <p:sp>
        <p:nvSpPr>
          <p:cNvPr id="13" name="4 CuadroTexto"/>
          <p:cNvSpPr txBox="1"/>
          <p:nvPr/>
        </p:nvSpPr>
        <p:spPr>
          <a:xfrm>
            <a:off x="3440430" y="111095"/>
            <a:ext cx="5524058" cy="145278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14067" y="1591732"/>
            <a:ext cx="2040844" cy="236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5 CuadroTexto"/>
          <p:cNvSpPr txBox="1"/>
          <p:nvPr/>
        </p:nvSpPr>
        <p:spPr>
          <a:xfrm>
            <a:off x="6809547" y="844477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6:17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9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" y="0"/>
            <a:ext cx="912661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412075" y="237069"/>
            <a:ext cx="5482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APOCALIPSIS</a:t>
            </a:r>
            <a:endParaRPr lang="es-CO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18675" y="900656"/>
            <a:ext cx="186140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7</a:t>
            </a:r>
            <a:endParaRPr lang="es-CO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 rot="5400000">
            <a:off x="-2675482" y="2726267"/>
            <a:ext cx="6931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VISION # 2</a:t>
            </a:r>
            <a:endParaRPr lang="es-CO" sz="9600" dirty="0">
              <a:ln w="19050"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63797" y="160869"/>
            <a:ext cx="6559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Eras Bold ITC" panose="020B0907030504020204" pitchFamily="34" charset="0"/>
              </a:rPr>
              <a:t>Apocalipsis 7:9-17</a:t>
            </a:r>
            <a:endParaRPr lang="es-CO" sz="5400" dirty="0">
              <a:ln w="28575"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58142" y="4453467"/>
            <a:ext cx="4857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Eras Bold ITC" panose="020B0907030504020204" pitchFamily="34" charset="0"/>
              </a:rPr>
              <a:t>Una Gran </a:t>
            </a:r>
          </a:p>
          <a:p>
            <a:pPr algn="r"/>
            <a:r>
              <a:rPr lang="es-CO" sz="72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Eras Bold ITC" panose="020B0907030504020204" pitchFamily="34" charset="0"/>
              </a:rPr>
              <a:t>Multitud</a:t>
            </a:r>
            <a:endParaRPr lang="es-CO" sz="7200" dirty="0">
              <a:ln w="28575"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7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513996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7:4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4566332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262466" y="1993035"/>
            <a:ext cx="4157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oí el número de los sellados: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ciento cuarenta y cuatro mil sellados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 todas las tribus de los hijos de Israel.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5140" y="5899919"/>
            <a:ext cx="327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VISION # </a:t>
            </a:r>
            <a:r>
              <a:rPr lang="es-CO" sz="4400" dirty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531981" y="1586157"/>
            <a:ext cx="1411627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5 CuadroTexto"/>
          <p:cNvSpPr txBox="1"/>
          <p:nvPr/>
        </p:nvSpPr>
        <p:spPr>
          <a:xfrm>
            <a:off x="7531981" y="852938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282621" y="5899918"/>
            <a:ext cx="327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VISION # 2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Eras Bold ITC" panose="020B0907030504020204" pitchFamily="34" charset="0"/>
            </a:endParaRPr>
          </a:p>
        </p:txBody>
      </p:sp>
      <p:sp>
        <p:nvSpPr>
          <p:cNvPr id="23" name="19 CuadroTexto"/>
          <p:cNvSpPr txBox="1"/>
          <p:nvPr/>
        </p:nvSpPr>
        <p:spPr>
          <a:xfrm>
            <a:off x="4834478" y="1993035"/>
            <a:ext cx="41571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Después de esto miré, y he aquí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una gran multitud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la cual nadie podía contar, de todas naciones y tribus y pueblos y lenguas, que estaban delante del trono y en la presencia del Cordero, vestidos de ropas blancas, y con palmas en las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manos. 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513996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7:3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4566332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262466" y="1993035"/>
            <a:ext cx="415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iciendo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No hagáis daño a la tierra, ni al mar, ni a los árboles, hasta que hayamos sellado en sus frentes a los siervos de nuestro Dios.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5140" y="5899919"/>
            <a:ext cx="327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VISION # </a:t>
            </a:r>
            <a:r>
              <a:rPr lang="es-CO" sz="4400" dirty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531981" y="1586157"/>
            <a:ext cx="1411627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5 CuadroTexto"/>
          <p:cNvSpPr txBox="1"/>
          <p:nvPr/>
        </p:nvSpPr>
        <p:spPr>
          <a:xfrm>
            <a:off x="7531981" y="852938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282621" y="5899918"/>
            <a:ext cx="327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Eras Bold ITC" panose="020B0907030504020204" pitchFamily="34" charset="0"/>
              </a:rPr>
              <a:t>VISION # 2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Eras Bold ITC" panose="020B0907030504020204" pitchFamily="34" charset="0"/>
            </a:endParaRPr>
          </a:p>
        </p:txBody>
      </p:sp>
      <p:sp>
        <p:nvSpPr>
          <p:cNvPr id="23" name="19 CuadroTexto"/>
          <p:cNvSpPr txBox="1"/>
          <p:nvPr/>
        </p:nvSpPr>
        <p:spPr>
          <a:xfrm>
            <a:off x="4834478" y="1993035"/>
            <a:ext cx="41571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Después de esto miré, y he aquí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una gran multitud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la cual nadie podía contar, de todas naciones y tribus y pueblos y lenguas, que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estaban delante del trono y en la presencia del Cordero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vestidos de ropas blancas, y con palmas en las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manos. 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0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Después de esto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miré, y he aquí una gran multitud, la cual nadie podía contar, de todas naciones y tribus y pueblos y lenguas, que estaban delante del trono y en la presencia del Cordero, vestidos de ropas blancas, y con palmas en las manos.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34717" y="1994009"/>
            <a:ext cx="6629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doble visión de este capítulo sobre los ciento cuarenta y cuatro mil y la gran multitud está </a:t>
            </a:r>
            <a:r>
              <a:rPr lang="es-CO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únida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la frase “después de esto” (7:9).  No dice “después de estos”, como si fueran dos grupos distintos.  Como ya dijéramos, se trata de la iglesia misma vista primeramente en su estado militante en la tierra, y luego en su estado triunfal en el cielo.  Esta victoria está simbolizada por las ropas blancas con que fueron vestidos y por sus palmas en las manos (7:9). 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5736870" y="5941407"/>
            <a:ext cx="32276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Efraín Valverde</a:t>
            </a:r>
          </a:p>
          <a:p>
            <a:pPr algn="r">
              <a:lnSpc>
                <a:spcPts val="1500"/>
              </a:lnSpc>
            </a:pPr>
            <a:r>
              <a:rPr lang="es-CO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APOCALIPSIS </a:t>
            </a:r>
            <a:r>
              <a:rPr lang="es-CO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CO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Ruta del Fin</a:t>
            </a:r>
            <a:endParaRPr lang="es-CO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500"/>
              </a:lnSpc>
            </a:pP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 125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19867" y="6276114"/>
            <a:ext cx="14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Cfr. Ap. 3:5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0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Después de esto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miré, y he aquí una gran multitud, la cual nadie podía contar, de todas naciones y tribus y pueblos y lenguas, que estaban delante del trono y en la presencia del Cordero, vestidos de ropas blancas, y con palmas en las manos.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34717" y="1994009"/>
            <a:ext cx="6629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ciento cuarenta y cuatro mil y la gran multitud son uno y el mismo pueblo de Dios:  la iglesia de Cristo.  Se trata de la iglesia misma, vista primeramente en la tierra como 144.000 (7:1-8), y luego en el cielo como una gran multitud (7:9-17 con 14:15).  Apocalipsis 7:9 dice:  “DESPUES DE ESTO” y no:  “DESPUES DE ESTOS”, como si se tratase de dos clases distintas de cristianos.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5736870" y="5941407"/>
            <a:ext cx="32276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Efraín Valverde</a:t>
            </a:r>
          </a:p>
          <a:p>
            <a:pPr algn="r">
              <a:lnSpc>
                <a:spcPts val="1500"/>
              </a:lnSpc>
            </a:pPr>
            <a:r>
              <a:rPr lang="es-CO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APOCALIPSIS </a:t>
            </a:r>
            <a:r>
              <a:rPr lang="es-CO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CO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Ruta del Fin</a:t>
            </a:r>
            <a:endParaRPr lang="es-CO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500"/>
              </a:lnSpc>
            </a:pP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 123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3416</TotalTime>
  <Words>536</Words>
  <Application>Microsoft Office PowerPoint</Application>
  <PresentationFormat>Presentación en pantalla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Times New Roman</vt:lpstr>
      <vt:lpstr>Georgia</vt:lpstr>
      <vt:lpstr>Calibri Light</vt:lpstr>
      <vt:lpstr>Benguiat Bk BT</vt:lpstr>
      <vt:lpstr>Brush455 BT</vt:lpstr>
      <vt:lpstr>Gill Sans MT Ext Condensed Bold</vt:lpstr>
      <vt:lpstr>Calibri</vt:lpstr>
      <vt:lpstr>Eras Bold ITC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791</cp:revision>
  <dcterms:created xsi:type="dcterms:W3CDTF">2015-04-24T09:45:06Z</dcterms:created>
  <dcterms:modified xsi:type="dcterms:W3CDTF">2015-10-30T23:14:39Z</dcterms:modified>
</cp:coreProperties>
</file>