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338" r:id="rId3"/>
    <p:sldId id="340" r:id="rId4"/>
    <p:sldId id="341" r:id="rId5"/>
    <p:sldId id="324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</p:sldIdLst>
  <p:sldSz cx="9144000" cy="6858000" type="screen4x3"/>
  <p:notesSz cx="6858000" cy="9144000"/>
  <p:embeddedFontLst>
    <p:embeddedFont>
      <p:font typeface="Eras Bold ITC" panose="020B090703050402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Brush455 BT" panose="03090802040305080204" pitchFamily="66" charset="0"/>
      <p:regular r:id="rId41"/>
    </p:embeddedFont>
    <p:embeddedFont>
      <p:font typeface="Kabel Ult BT" panose="020D0902020204020204" pitchFamily="34" charset="0"/>
      <p:regular r:id="rId42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6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4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0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5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4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9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2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CF2A-956E-4040-B6B4-7E9C8136D658}" type="datetimeFigureOut">
              <a:rPr lang="es-CO" smtClean="0"/>
              <a:t>04/12/2015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9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666875"/>
            <a:ext cx="9144000" cy="7799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363873" y="1577696"/>
            <a:ext cx="2526153" cy="295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6363873" y="844477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15:2-4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324" y="1657915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Escena # 2</a:t>
            </a:r>
            <a:endParaRPr lang="es-CO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667000"/>
            <a:ext cx="863602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 </a:t>
            </a: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 también como un mar de vidrio mezclado con fuego; y a los que habían alcanzado la victoria sobre la bestia y su imagen, y su marca y el número de su nombre, en pie sobre el mar de vidrio, con las arpas de Dios.</a:t>
            </a:r>
          </a:p>
          <a:p>
            <a:pPr marL="355600" indent="-355600"/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 Y cantan el cántico de Moisés siervo de Dios, y el cántico del Cordero, diciendo: Grandes y maravillosas son tus obras, Señor Dios Todopoderoso; justos y verdaderos son tus caminos, Rey de los santos.</a:t>
            </a:r>
          </a:p>
          <a:p>
            <a:pPr marL="355600" indent="-355600"/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  ¿Quién no te temerá, oh Señor, y glorificará tu nombre? pues sólo tú eres santo; por lo cual todas las naciones vendrán y te adorarán, porque tus juicios se han manifestado</a:t>
            </a:r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13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5374136"/>
            <a:ext cx="1490133" cy="14163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66875"/>
            <a:ext cx="9144000" cy="7799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363873" y="1577696"/>
            <a:ext cx="2526153" cy="295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6363873" y="844477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15:5-8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324" y="1657915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Escena # 3</a:t>
            </a:r>
            <a:endParaRPr lang="es-CO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667000"/>
            <a:ext cx="8636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Después de estas cosas miré, y he aquí fue abierto en el cielo el templo del tabernáculo del testimonio;</a:t>
            </a:r>
          </a:p>
          <a:p>
            <a:pPr marL="355600" indent="-35560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  y del templo salieron los siete ángeles que tenían las siete plagas, vestidos de lino limpio y resplandeciente, y ceñidos alrededor del pecho con cintos de oro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16487" y="5752067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“VI …”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77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5374136"/>
            <a:ext cx="1490133" cy="14163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66875"/>
            <a:ext cx="9144000" cy="7799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363873" y="1577696"/>
            <a:ext cx="2526153" cy="295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6363873" y="844477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15:5-8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324" y="1657915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Escena # 3</a:t>
            </a:r>
            <a:endParaRPr lang="es-CO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667000"/>
            <a:ext cx="8636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uno de los cuatro seres vivientes dio a los siete ángeles siete copas de oro, llenas de la ira de Dios, que vive por los siglos de los siglos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16487" y="5752067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“VI …”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4000" y="3920068"/>
            <a:ext cx="8636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el templo se llenó de humo por la gloria de Dios, y por su poder; y nadie podía entrar en el templo hasta que se hubiesen cumplido las siete plagas de los siete ángeles. </a:t>
            </a:r>
          </a:p>
        </p:txBody>
      </p:sp>
    </p:spTree>
    <p:extLst>
      <p:ext uri="{BB962C8B-B14F-4D97-AF65-F5344CB8AC3E}">
        <p14:creationId xmlns:p14="http://schemas.microsoft.com/office/powerpoint/2010/main" val="162307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58" y="1092198"/>
            <a:ext cx="3836834" cy="54948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4265" y="2562295"/>
            <a:ext cx="37780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16:1-21</a:t>
            </a:r>
            <a:endParaRPr lang="es-CO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16992" y="3839631"/>
            <a:ext cx="4025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3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79" y="1651000"/>
            <a:ext cx="3446647" cy="49360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0933" y="2644364"/>
            <a:ext cx="5105400" cy="2994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97932" y="1960098"/>
            <a:ext cx="3292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16:2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8978" y="4911307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1800" y="3068094"/>
            <a:ext cx="4792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Fue el primero, y derramó su copa sobre la tierra, y vino una úlcera maligna y pestilente sobre los hombres que tenían la marca de la bestia, y que adoraban su imagen. </a:t>
            </a:r>
          </a:p>
        </p:txBody>
      </p:sp>
    </p:spTree>
    <p:extLst>
      <p:ext uri="{BB962C8B-B14F-4D97-AF65-F5344CB8AC3E}">
        <p14:creationId xmlns:p14="http://schemas.microsoft.com/office/powerpoint/2010/main" val="2871828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0933" y="2644364"/>
            <a:ext cx="5105400" cy="2994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97932" y="1960098"/>
            <a:ext cx="3298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16:3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28978" y="4911307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1800" y="3068094"/>
            <a:ext cx="4792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segundo ángel derramó su copa sobre el mar, y éste se convirtió en sangre como de muerto; y murió todo ser vivo que había en el mar.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2" y="1202266"/>
            <a:ext cx="4047067" cy="56557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66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69277" y="2644364"/>
            <a:ext cx="5105400" cy="2994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615011" y="1960098"/>
            <a:ext cx="3311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16:4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882466" y="4924960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30144" y="3068094"/>
            <a:ext cx="4792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tercer ángel derramó su copa sobre los ríos, y sobre las fuentes de las aguas, y se convirtieron en sangre.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944"/>
            <a:ext cx="4351867" cy="49455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93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7000068" y="1577696"/>
            <a:ext cx="1889958" cy="295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6363873" y="844477"/>
            <a:ext cx="2646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16:5-7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006599"/>
            <a:ext cx="8636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oí al ángel de las aguas, que decía: Justo eres tú, oh Señor, el que eres y que eras, el Santo, porque has juzgado estas cosas.</a:t>
            </a:r>
          </a:p>
          <a:p>
            <a:pPr marL="355600" indent="-35560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  Por cuanto derramaron la sangre de los santos y de los profetas, también tú les has dado a beber sangre; pues lo merecen.</a:t>
            </a:r>
          </a:p>
          <a:p>
            <a:pPr marL="355600" indent="-35560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  También oí a otro, que desde el altar decía: Ciertamente, Señor Dios Todopoderoso, tus juicios son verdaderos y justos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401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69277" y="2644364"/>
            <a:ext cx="5105400" cy="4112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140881" y="1960098"/>
            <a:ext cx="3744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16:8-9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10466" y="5584893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30144" y="2966490"/>
            <a:ext cx="47921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 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cuarto ángel derramó su copa sobre el sol, al cual fue dado quemar a los hombres con fuego.</a:t>
            </a:r>
          </a:p>
          <a:p>
            <a:pPr marL="355600" indent="-355600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  Y los hombres se quemaron con el gran calor, y blasfemaron el nombre de Dios, que tiene poder sobre estas plagas, y no se arrepintieron para darle gloria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" y="2048417"/>
            <a:ext cx="4131791" cy="47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69277" y="2644364"/>
            <a:ext cx="5105400" cy="4112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039277" y="1960098"/>
            <a:ext cx="3972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16:10-11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07126" y="5584893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30144" y="2966490"/>
            <a:ext cx="4792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quinto ángel derramó su copa sobre el trono de la bestia; y su reino se cubrió de tinieblas, y mordían de dolor sus lenguas,</a:t>
            </a:r>
          </a:p>
          <a:p>
            <a:pPr marL="449263" indent="-449263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 y blasfemaron contra el Dios del cielo por sus dolores y por sus úlceras, y no se arrepintieron de sus obras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05" y="1565315"/>
            <a:ext cx="395133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4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43913" y="254000"/>
            <a:ext cx="6641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Las 7 Copas de la </a:t>
            </a:r>
            <a:endParaRPr lang="es-CO" sz="6600" b="1" spc="5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77068" y="1061998"/>
            <a:ext cx="43893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Ira de Dios</a:t>
            </a:r>
            <a:endParaRPr lang="es-CO" sz="6600" b="1" spc="5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84810" y="5249333"/>
            <a:ext cx="538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Kabel Ult BT" panose="020D0902020204020204" pitchFamily="34" charset="0"/>
              </a:rPr>
              <a:t>APOCALIPSIS 16</a:t>
            </a:r>
            <a:endParaRPr lang="es-CO" sz="54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Kabel Ult BT" panose="020D09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5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0129" y="2644364"/>
            <a:ext cx="5105400" cy="31098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70925" y="2044240"/>
            <a:ext cx="3454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16:12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16711" y="5140802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0996" y="2966490"/>
            <a:ext cx="47921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sexto ángel derramó su copa sobre el gran río </a:t>
            </a:r>
            <a:r>
              <a:rPr lang="es-C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Eufrates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; y el agua de éste se secó, para que estuviese preparado el camino a los reyes del oriente.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18" y="1930539"/>
            <a:ext cx="3904544" cy="47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8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5314950" y="1577696"/>
            <a:ext cx="3575076" cy="285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5440544" y="844477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16:13-16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006599"/>
            <a:ext cx="86360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vi salir de la boca del dragón, y de la boca de la bestia, y de la boca del falso profeta, tres espíritus inmundos a manera de ranas;</a:t>
            </a:r>
          </a:p>
          <a:p>
            <a:pPr marL="449263" indent="-449263"/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  pues son espíritus de demonios, que hacen señales, y van a los reyes de la tierra en todo el mundo, para reunirlos a la batalla de aquel gran día del Dios Todopoderoso.</a:t>
            </a:r>
          </a:p>
          <a:p>
            <a:pPr marL="449263" indent="-449263"/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 He aquí, yo vengo como ladrón. Bienaventurado el que vela, y guarda sus ropas, para que no ande desnudo, y vean su vergüenza.</a:t>
            </a:r>
          </a:p>
          <a:p>
            <a:pPr marL="449263" indent="-449263"/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  Y los reunió en el lugar que en hebreo se llama Armagedón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81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9000">
                <a:schemeClr val="accent4">
                  <a:lumMod val="95000"/>
                  <a:lumOff val="5000"/>
                </a:schemeClr>
              </a:gs>
              <a:gs pos="99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70933" y="296339"/>
            <a:ext cx="1075267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16992" y="135979"/>
            <a:ext cx="1490134" cy="1912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7533" y="465679"/>
            <a:ext cx="5342466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Copas de la Ira de Dios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0129" y="2644364"/>
            <a:ext cx="5105400" cy="31098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270925" y="2044240"/>
            <a:ext cx="34430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ch Std" panose="03060502040705060204" pitchFamily="66" charset="0"/>
              </a:rPr>
              <a:t>Apocalipsis 16:17</a:t>
            </a:r>
            <a:endParaRPr lang="es-CO" sz="6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ch Std" panose="0306050204070506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16711" y="5140802"/>
            <a:ext cx="1261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es-CO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0996" y="2966490"/>
            <a:ext cx="4792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séptimo ángel derramó su copa por el aire; y salió una gran voz del templo del cielo, del trono, diciendo: Hecho está.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87" y="1459611"/>
            <a:ext cx="4191753" cy="53846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01096" y="1277446"/>
            <a:ext cx="597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“Id </a:t>
            </a:r>
            <a:r>
              <a:rPr lang="es-C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derramad sobre la tierra las siete copas de la ira de </a:t>
            </a:r>
            <a:r>
              <a:rPr lang="es-CO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Dios”. </a:t>
            </a:r>
            <a:endParaRPr lang="es-C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34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5314950" y="1577696"/>
            <a:ext cx="3575076" cy="285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5440544" y="844477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16:18-21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006599"/>
            <a:ext cx="86360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 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Entonces hubo relámpagos y voces y truenos, y un gran temblor de tierra, un terremoto tan grande, cual no lo hubo jamás desde que los hombres han estado sobre la tierra.</a:t>
            </a:r>
          </a:p>
          <a:p>
            <a:pPr marL="541338" indent="-541338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19  Y la gran ciudad fue dividida en tres partes, y las ciudades de las naciones cayeron; y la gran Babilonia vino en memoria delante de Dios, para darle el cáliz del vino del ardor de su ira.</a:t>
            </a:r>
          </a:p>
          <a:p>
            <a:pPr marL="541338" indent="-541338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  Y toda isla huyó, y los montes no fueron hallados.</a:t>
            </a:r>
          </a:p>
          <a:p>
            <a:pPr marL="541338" indent="-541338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21  Y cayó del cielo sobre los hombres un enorme granizo como del peso de un talento; y los hombres blasfemaron contra Dios por la plaga del granizo; porque su plaga fue sobremanera grande. </a:t>
            </a:r>
          </a:p>
        </p:txBody>
      </p:sp>
    </p:spTree>
    <p:extLst>
      <p:ext uri="{BB962C8B-B14F-4D97-AF65-F5344CB8AC3E}">
        <p14:creationId xmlns:p14="http://schemas.microsoft.com/office/powerpoint/2010/main" val="19854269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43913" y="254000"/>
            <a:ext cx="6641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Las 7 Copas de la </a:t>
            </a:r>
            <a:endParaRPr lang="es-CO" sz="6600" b="1" spc="5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77068" y="1061998"/>
            <a:ext cx="43893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6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Ira de Dios</a:t>
            </a:r>
            <a:endParaRPr lang="es-CO" sz="6600" b="1" spc="5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84810" y="5249333"/>
            <a:ext cx="538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Kabel Ult BT" panose="020D0902020204020204" pitchFamily="34" charset="0"/>
              </a:rPr>
              <a:t>APOCALIPSIS 16</a:t>
            </a:r>
            <a:endParaRPr lang="es-CO" sz="54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Kabel Ult BT" panose="020D09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84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70933" y="211672"/>
            <a:ext cx="8686800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Las Primeras </a:t>
            </a:r>
            <a:r>
              <a:rPr lang="es-CO" sz="4400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Eras Bold ITC" panose="020B0907030504020204" pitchFamily="34" charset="0"/>
              </a:rPr>
              <a:t>6</a:t>
            </a:r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Trompetas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70933" y="211672"/>
            <a:ext cx="8686800" cy="981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La </a:t>
            </a:r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Eras Bold ITC" panose="020B0907030504020204" pitchFamily="34" charset="0"/>
              </a:rPr>
              <a:t>7</a:t>
            </a:r>
            <a:r>
              <a:rPr lang="es-CO" sz="44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Trompeta</a:t>
            </a:r>
            <a:endParaRPr lang="es-CO" sz="4400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5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405920" y="1577696"/>
            <a:ext cx="2484105" cy="21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6405920" y="844477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10:5-7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2467" y="1994004"/>
            <a:ext cx="8627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el ángel que vi en pie sobre el mar y sobre la tierra, levantó su mano al cielo,</a:t>
            </a:r>
          </a:p>
          <a:p>
            <a:pPr marL="355600" indent="-35560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  y juró por el que vive por los siglos de los siglos, que creó el cielo y las cosas que están en él, y la tierra y las cosas que están en ella, y el mar y las cosas que están en él, que el tiempo no sería más,</a:t>
            </a:r>
          </a:p>
          <a:p>
            <a:pPr marL="355600" indent="-35560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  sino que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 los días de la voz del séptimo ángel, cuando él comience a tocar la trompeta, el misterio de Dios se consumará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como él lo anunció a sus siervos los profetas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8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5491520" y="1577696"/>
            <a:ext cx="3398506" cy="20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5491519" y="844477"/>
            <a:ext cx="3519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11:15-19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2467" y="1994004"/>
            <a:ext cx="86275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séptimo ángel tocó la trompeta, y hubo grandes voces en el cielo, que decían: Los reinos del mundo han venido a ser de nuestro Señor y de su Cristo; y él reinará por los siglos de los siglos.</a:t>
            </a:r>
          </a:p>
          <a:p>
            <a:pPr marL="541338" indent="-541338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  Y los veinticuatro ancianos que estaban sentados delante de Dios en sus tronos, se postraron sobre sus rostros, y adoraron a Dios,</a:t>
            </a:r>
          </a:p>
          <a:p>
            <a:pPr marL="541338" indent="-541338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17  diciendo: Te damos gracias, Señor Dios Todopoderoso, el que eres y que eras y que has de venir, porque has tomado tu gran poder, y has reinado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5491520" y="1577696"/>
            <a:ext cx="3398506" cy="20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5491519" y="844477"/>
            <a:ext cx="3519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11:15-19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2467" y="1994004"/>
            <a:ext cx="8627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se airaron las naciones, y tu ira ha venido, y el tiempo de juzgar a los muertos, y de dar el galardón a tus siervos los profetas, a los santos, y a los que temen tu nombre, a los pequeños y a los grandes, y de destruir a los que destruyen la tierra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2467" y="4525543"/>
            <a:ext cx="8627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19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el templo de Dios fue abierto en el cielo, y el arca de su pacto se veía en el templo. Y hubo relámpagos, voces, truenos, un terremoto y grande granizo. </a:t>
            </a:r>
          </a:p>
        </p:txBody>
      </p:sp>
    </p:spTree>
    <p:extLst>
      <p:ext uri="{BB962C8B-B14F-4D97-AF65-F5344CB8AC3E}">
        <p14:creationId xmlns:p14="http://schemas.microsoft.com/office/powerpoint/2010/main" val="289121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71" y="2251538"/>
            <a:ext cx="4775329" cy="453898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7769506" y="1577696"/>
            <a:ext cx="1120519" cy="20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7902755" y="844477"/>
            <a:ext cx="1107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3553" y="2408358"/>
            <a:ext cx="47900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“VI …”</a:t>
            </a:r>
            <a:endParaRPr lang="es-CO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3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666875"/>
            <a:ext cx="9144000" cy="7799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5374136"/>
            <a:ext cx="1490133" cy="141638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7000068" y="1577696"/>
            <a:ext cx="1889958" cy="295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7133315" y="844477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15:1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16487" y="5752067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“VI …”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324" y="1657915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Escena # 1</a:t>
            </a:r>
            <a:endParaRPr lang="es-CO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4000" y="2667000"/>
            <a:ext cx="8636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 en el cielo otra señal, grande y admirable: siete ángeles que tenían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las siete plagas postreras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; porque en ellas se consumaba la ira de Dios. </a:t>
            </a:r>
          </a:p>
        </p:txBody>
      </p:sp>
    </p:spTree>
    <p:extLst>
      <p:ext uri="{BB962C8B-B14F-4D97-AF65-F5344CB8AC3E}">
        <p14:creationId xmlns:p14="http://schemas.microsoft.com/office/powerpoint/2010/main" val="23885524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3686</TotalTime>
  <Words>1486</Words>
  <Application>Microsoft Office PowerPoint</Application>
  <PresentationFormat>Presentación en pantalla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Eras Bold ITC</vt:lpstr>
      <vt:lpstr>Birch Std</vt:lpstr>
      <vt:lpstr>Calibri</vt:lpstr>
      <vt:lpstr>Arial</vt:lpstr>
      <vt:lpstr>Times New Roman</vt:lpstr>
      <vt:lpstr>Verdana</vt:lpstr>
      <vt:lpstr>Georgia</vt:lpstr>
      <vt:lpstr>Calibri Light</vt:lpstr>
      <vt:lpstr>Brush455 BT</vt:lpstr>
      <vt:lpstr>Kabel Ult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912</cp:revision>
  <dcterms:created xsi:type="dcterms:W3CDTF">2015-04-24T09:45:06Z</dcterms:created>
  <dcterms:modified xsi:type="dcterms:W3CDTF">2015-12-04T23:05:31Z</dcterms:modified>
</cp:coreProperties>
</file>