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3" r:id="rId4"/>
    <p:sldId id="266" r:id="rId5"/>
    <p:sldId id="269" r:id="rId6"/>
    <p:sldId id="272" r:id="rId7"/>
    <p:sldId id="270" r:id="rId8"/>
    <p:sldId id="279" r:id="rId9"/>
    <p:sldId id="280" r:id="rId10"/>
    <p:sldId id="262" r:id="rId11"/>
    <p:sldId id="267" r:id="rId12"/>
    <p:sldId id="278" r:id="rId13"/>
    <p:sldId id="259" r:id="rId14"/>
    <p:sldId id="275" r:id="rId15"/>
    <p:sldId id="271" r:id="rId16"/>
    <p:sldId id="261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7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BE70-815F-42B3-B1E7-25B9C826E631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8C78-9D58-433E-8BE0-477F176871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Corintios+7:2&amp;version=RVR19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Hebreos+13:4&amp;version=RVR19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bg1"/>
                </a:solidFill>
              </a:rPr>
              <a:t>A LOS FORNICARIOS Y ADULTEROS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LOS JUZGARA DIOS HEBREOS.13:4.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Image result for MUJER ADULTE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85552"/>
            <a:ext cx="8276908" cy="467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Hernandez\Pictures\14922229_967287956748313_880054559639778399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4"/>
            <a:ext cx="8229600" cy="88005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II Timoteo.2:22.</a:t>
            </a: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914400"/>
            <a:ext cx="44958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bg1"/>
                </a:solidFill>
              </a:rPr>
              <a:t>Huye </a:t>
            </a:r>
            <a:r>
              <a:rPr lang="es-ES" sz="4400" b="1" dirty="0">
                <a:solidFill>
                  <a:schemeClr val="bg1"/>
                </a:solidFill>
              </a:rPr>
              <a:t>también de las pasiones juveniles, y sigue la justicia, la fe, el amor y la paz, con los que de corazón limpio invocan al Señor.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ario Moreno\Desktop\POLICIAS (4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714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 smtClean="0"/>
              <a:t>  </a:t>
            </a:r>
            <a:r>
              <a:rPr lang="es-ES" sz="4000" b="1" dirty="0" smtClean="0">
                <a:solidFill>
                  <a:schemeClr val="bg1"/>
                </a:solidFill>
              </a:rPr>
              <a:t>José , </a:t>
            </a:r>
            <a:r>
              <a:rPr lang="es-ES" sz="4000" b="1" dirty="0">
                <a:solidFill>
                  <a:schemeClr val="bg1"/>
                </a:solidFill>
              </a:rPr>
              <a:t>tuvo que lidiar con la esposa de </a:t>
            </a:r>
            <a:r>
              <a:rPr lang="es-ES" sz="4000" b="1" dirty="0" err="1">
                <a:solidFill>
                  <a:schemeClr val="bg1"/>
                </a:solidFill>
              </a:rPr>
              <a:t>Potifar</a:t>
            </a:r>
            <a:r>
              <a:rPr lang="es-ES" sz="4000" b="1" dirty="0">
                <a:solidFill>
                  <a:schemeClr val="bg1"/>
                </a:solidFill>
              </a:rPr>
              <a:t>, pues lo estaba tentando día a día. Pero José dijo: ¿haría tal pecado en presencia de </a:t>
            </a:r>
            <a:r>
              <a:rPr lang="es-ES" sz="4000" b="1" dirty="0" smtClean="0">
                <a:solidFill>
                  <a:schemeClr val="bg1"/>
                </a:solidFill>
              </a:rPr>
              <a:t>Dios?  El se mantuvo firme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Dios lo honró para que llegara a ser segundo después del </a:t>
            </a:r>
            <a:r>
              <a:rPr lang="es-ES" sz="4000" b="1" dirty="0" smtClean="0">
                <a:solidFill>
                  <a:schemeClr val="bg1"/>
                </a:solidFill>
              </a:rPr>
              <a:t>Faraón, Dios  </a:t>
            </a:r>
            <a:r>
              <a:rPr lang="es-ES" sz="4000" b="1" dirty="0">
                <a:solidFill>
                  <a:schemeClr val="bg1"/>
                </a:solidFill>
              </a:rPr>
              <a:t>le dio riquezas</a:t>
            </a:r>
            <a:r>
              <a:rPr lang="es-ES" sz="4000" b="1" dirty="0" smtClean="0">
                <a:solidFill>
                  <a:schemeClr val="bg1"/>
                </a:solidFill>
              </a:rPr>
              <a:t>, </a:t>
            </a:r>
            <a:r>
              <a:rPr lang="es-ES" sz="4000" b="1" dirty="0">
                <a:solidFill>
                  <a:schemeClr val="bg1"/>
                </a:solidFill>
              </a:rPr>
              <a:t>alegrías, posición, porque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miró un corazón fiel,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miró una persona que le amaba que se entregaba y que vivía para Él.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4"/>
            <a:ext cx="8229600" cy="95625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</a:rPr>
              <a:t/>
            </a:r>
            <a:br>
              <a:rPr lang="en-US" sz="5300" b="1" dirty="0" smtClean="0">
                <a:solidFill>
                  <a:schemeClr val="bg1"/>
                </a:solidFill>
              </a:rPr>
            </a:br>
            <a:r>
              <a:rPr lang="en-US" sz="5300" b="1" dirty="0" smtClean="0">
                <a:solidFill>
                  <a:schemeClr val="bg1"/>
                </a:solidFill>
              </a:rPr>
              <a:t>I Corintios.6:18.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2" name="Picture 4" descr="Image result for huid de la fornicacion cualquier otro pec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810000" cy="571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67200" y="45720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4000" b="1" dirty="0" smtClean="0">
              <a:solidFill>
                <a:schemeClr val="bg1"/>
              </a:solidFill>
            </a:endParaRPr>
          </a:p>
          <a:p>
            <a:r>
              <a:rPr lang="es-ES" sz="4000" b="1" dirty="0" smtClean="0">
                <a:solidFill>
                  <a:schemeClr val="bg1"/>
                </a:solidFill>
              </a:rPr>
              <a:t>Huid </a:t>
            </a:r>
            <a:r>
              <a:rPr lang="es-ES" sz="4000" b="1" dirty="0">
                <a:solidFill>
                  <a:schemeClr val="bg1"/>
                </a:solidFill>
              </a:rPr>
              <a:t>de la fornicación. Cualquier otro pecado que el hombre cometa, está fuera del cuerpo; mas el que fornica, contra su propio cuerpo peca.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I</a:t>
            </a:r>
            <a:r>
              <a:rPr lang="en-US" b="1" dirty="0" smtClean="0">
                <a:hlinkClick r:id="rId3"/>
              </a:rPr>
              <a:t> Corintios.7:2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828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   </a:t>
            </a:r>
            <a:r>
              <a:rPr lang="es-ES" sz="9800" b="1" dirty="0" smtClean="0">
                <a:solidFill>
                  <a:schemeClr val="bg1"/>
                </a:solidFill>
              </a:rPr>
              <a:t>pero</a:t>
            </a:r>
            <a:r>
              <a:rPr lang="es-ES" sz="9800" b="1" dirty="0">
                <a:solidFill>
                  <a:schemeClr val="bg1"/>
                </a:solidFill>
              </a:rPr>
              <a:t> a causa de las fornicaciones, </a:t>
            </a:r>
            <a:endParaRPr lang="es-ES" sz="9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9800" b="1" dirty="0" smtClean="0">
                <a:solidFill>
                  <a:schemeClr val="bg1"/>
                </a:solidFill>
              </a:rPr>
              <a:t>cada</a:t>
            </a:r>
            <a:r>
              <a:rPr lang="es-ES" sz="9800" b="1" dirty="0">
                <a:solidFill>
                  <a:schemeClr val="bg1"/>
                </a:solidFill>
              </a:rPr>
              <a:t> </a:t>
            </a:r>
            <a:r>
              <a:rPr lang="es-ES" sz="9800" b="1" dirty="0" smtClean="0">
                <a:solidFill>
                  <a:schemeClr val="bg1"/>
                </a:solidFill>
              </a:rPr>
              <a:t>uno tenga</a:t>
            </a:r>
            <a:r>
              <a:rPr lang="es-ES" sz="9800" b="1" dirty="0">
                <a:solidFill>
                  <a:schemeClr val="bg1"/>
                </a:solidFill>
              </a:rPr>
              <a:t> su propia </a:t>
            </a:r>
            <a:r>
              <a:rPr lang="es-ES" sz="9800" b="1" dirty="0" smtClean="0">
                <a:solidFill>
                  <a:schemeClr val="bg1"/>
                </a:solidFill>
              </a:rPr>
              <a:t>mujer,</a:t>
            </a:r>
          </a:p>
          <a:p>
            <a:pPr>
              <a:buNone/>
            </a:pPr>
            <a:r>
              <a:rPr lang="es-ES" sz="9800" b="1" dirty="0" smtClean="0">
                <a:solidFill>
                  <a:schemeClr val="bg1"/>
                </a:solidFill>
              </a:rPr>
              <a:t>y</a:t>
            </a:r>
            <a:r>
              <a:rPr lang="es-ES" sz="9800" b="1" dirty="0">
                <a:solidFill>
                  <a:schemeClr val="bg1"/>
                </a:solidFill>
              </a:rPr>
              <a:t> cada una </a:t>
            </a:r>
            <a:r>
              <a:rPr lang="es-ES" sz="9800" b="1" dirty="0" smtClean="0">
                <a:solidFill>
                  <a:schemeClr val="bg1"/>
                </a:solidFill>
              </a:rPr>
              <a:t>tenga</a:t>
            </a:r>
            <a:r>
              <a:rPr lang="es-ES" sz="9800" b="1" dirty="0">
                <a:solidFill>
                  <a:schemeClr val="bg1"/>
                </a:solidFill>
              </a:rPr>
              <a:t> su propio marido.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rio Moreno\Desktop\Señales\Imagen Animadas\novios-felices-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495799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hlinkClick r:id="rId3"/>
              </a:rPr>
              <a:t>Hebreos.13:4</a:t>
            </a:r>
            <a:r>
              <a:rPr lang="en-US" b="1" u="sng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05000"/>
            <a:ext cx="48768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    Honroso </a:t>
            </a:r>
            <a:r>
              <a:rPr lang="es-ES" sz="3600" b="1" dirty="0">
                <a:solidFill>
                  <a:schemeClr val="bg1"/>
                </a:solidFill>
              </a:rPr>
              <a:t>sea en todos el </a:t>
            </a:r>
            <a:endParaRPr lang="es-ES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smtClean="0">
                <a:solidFill>
                  <a:schemeClr val="bg1"/>
                </a:solidFill>
              </a:rPr>
              <a:t>   matrimonio</a:t>
            </a:r>
            <a:r>
              <a:rPr lang="es-ES" sz="3600" b="1" dirty="0">
                <a:solidFill>
                  <a:schemeClr val="bg1"/>
                </a:solidFill>
              </a:rPr>
              <a:t>, y el </a:t>
            </a:r>
            <a:r>
              <a:rPr lang="es-ES" sz="3600" b="1" dirty="0" smtClean="0">
                <a:solidFill>
                  <a:schemeClr val="bg1"/>
                </a:solidFill>
              </a:rPr>
              <a:t>lecho sin</a:t>
            </a:r>
            <a:r>
              <a:rPr lang="es-ES" sz="3600" b="1" dirty="0">
                <a:solidFill>
                  <a:schemeClr val="bg1"/>
                </a:solidFill>
              </a:rPr>
              <a:t> mancilla; pero a los fornicarios y a los </a:t>
            </a:r>
            <a:r>
              <a:rPr lang="es-ES" sz="3600" b="1" dirty="0" smtClean="0">
                <a:solidFill>
                  <a:schemeClr val="bg1"/>
                </a:solidFill>
              </a:rPr>
              <a:t>adúlteros </a:t>
            </a:r>
            <a:r>
              <a:rPr lang="es-ES" sz="3600" b="1" dirty="0">
                <a:solidFill>
                  <a:schemeClr val="bg1"/>
                </a:solidFill>
              </a:rPr>
              <a:t>los juzgará Dios</a:t>
            </a:r>
            <a:r>
              <a:rPr lang="es-ES" sz="3600" b="1" dirty="0"/>
              <a:t>.</a:t>
            </a:r>
            <a:endParaRPr lang="en-US" sz="3600" b="1" dirty="0"/>
          </a:p>
        </p:txBody>
      </p:sp>
      <p:pic>
        <p:nvPicPr>
          <p:cNvPr id="9218" name="Picture 2" descr="C:\Users\Mario Moreno\Desktop\Señales\Imagen Animadas\novios-felices-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04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Mario Moreno\Desktop\325756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2515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o Moreno\Desktop\37_1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66563"/>
            <a:ext cx="5029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66" y="293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Por consiguiente, ya no son dos, sino una sola carne. Por tanto, lo que Dios ha unido, ningún hombre lo separe. </a:t>
            </a:r>
            <a:r>
              <a:rPr lang="es-ES" sz="2800" b="1" dirty="0" smtClean="0">
                <a:solidFill>
                  <a:schemeClr val="bg1"/>
                </a:solidFill>
              </a:rPr>
              <a:t>Mateo.19:6.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dirty="0" smtClean="0"/>
              <a:t>  </a:t>
            </a:r>
            <a:r>
              <a:rPr lang="es-ES" sz="5100" dirty="0"/>
              <a:t> </a:t>
            </a:r>
            <a:endParaRPr lang="es-ES" sz="5100" dirty="0" smtClean="0"/>
          </a:p>
          <a:p>
            <a:pPr>
              <a:buNone/>
            </a:pPr>
            <a:r>
              <a:rPr lang="es-ES" sz="5100" b="1" dirty="0">
                <a:solidFill>
                  <a:schemeClr val="bg1"/>
                </a:solidFill>
              </a:rPr>
              <a:t> </a:t>
            </a:r>
            <a:r>
              <a:rPr lang="es-ES" sz="5100" b="1" dirty="0" smtClean="0">
                <a:solidFill>
                  <a:schemeClr val="bg1"/>
                </a:solidFill>
              </a:rPr>
              <a:t>   </a:t>
            </a:r>
            <a:r>
              <a:rPr lang="es-ES" sz="8000" b="1" dirty="0" smtClean="0">
                <a:solidFill>
                  <a:schemeClr val="bg1"/>
                </a:solidFill>
              </a:rPr>
              <a:t>Hay </a:t>
            </a:r>
            <a:r>
              <a:rPr lang="es-ES" sz="8000" b="1" dirty="0">
                <a:solidFill>
                  <a:schemeClr val="bg1"/>
                </a:solidFill>
              </a:rPr>
              <a:t>gente que ha perdido su casa, su honor, su familia, sus </a:t>
            </a:r>
            <a:r>
              <a:rPr lang="es-ES" sz="8000" b="1" dirty="0" smtClean="0">
                <a:solidFill>
                  <a:schemeClr val="bg1"/>
                </a:solidFill>
              </a:rPr>
              <a:t>hijos. Hay </a:t>
            </a:r>
            <a:r>
              <a:rPr lang="es-ES" sz="8000" b="1" dirty="0">
                <a:solidFill>
                  <a:schemeClr val="bg1"/>
                </a:solidFill>
              </a:rPr>
              <a:t>ministerios que empezaron </a:t>
            </a:r>
            <a:r>
              <a:rPr lang="es-ES" sz="8000" b="1" dirty="0" smtClean="0">
                <a:solidFill>
                  <a:schemeClr val="bg1"/>
                </a:solidFill>
              </a:rPr>
              <a:t>bien, </a:t>
            </a:r>
            <a:r>
              <a:rPr lang="es-ES" sz="8000" b="1" dirty="0">
                <a:solidFill>
                  <a:schemeClr val="bg1"/>
                </a:solidFill>
              </a:rPr>
              <a:t>hombres de Dios, mujeres de Dios, que Dios los respaldaba, que Dios los </a:t>
            </a:r>
            <a:r>
              <a:rPr lang="es-ES" sz="8000" b="1" dirty="0" smtClean="0">
                <a:solidFill>
                  <a:schemeClr val="bg1"/>
                </a:solidFill>
              </a:rPr>
              <a:t>bendecía, </a:t>
            </a:r>
            <a:r>
              <a:rPr lang="es-ES" sz="8000" b="1" dirty="0">
                <a:solidFill>
                  <a:schemeClr val="bg1"/>
                </a:solidFill>
              </a:rPr>
              <a:t>con poder, pero un día se descontrolaron, un día abrieron la puerta al adulterio, a la fornicación </a:t>
            </a:r>
            <a:r>
              <a:rPr lang="es-ES" sz="8000" b="1" dirty="0" smtClean="0">
                <a:solidFill>
                  <a:schemeClr val="bg1"/>
                </a:solidFill>
              </a:rPr>
              <a:t>y cayeron, Porque Dios no puede obrar donde el no es santificado</a:t>
            </a:r>
            <a:r>
              <a:rPr lang="es-ES" sz="70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s-ES" sz="7000" b="1" dirty="0" smtClean="0">
                <a:solidFill>
                  <a:schemeClr val="bg1"/>
                </a:solidFill>
              </a:rPr>
              <a:t>I Tesalonicenses.4:3.</a:t>
            </a:r>
          </a:p>
          <a:p>
            <a:pPr>
              <a:buNone/>
            </a:pPr>
            <a:r>
              <a:rPr lang="es-ES" sz="6700" b="1" dirty="0">
                <a:solidFill>
                  <a:schemeClr val="bg1"/>
                </a:solidFill>
              </a:rPr>
              <a:t>Porque esta es la voluntad de Dios: vuestra santificación; es decir, que os abstengáis de inmoralidad sexual; </a:t>
            </a:r>
            <a:endParaRPr lang="en-US" sz="6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Gracias\DIOS NOS BENDIGA\DIOS20TE20BENDIG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o Moreno\Desktop\Señales\Gracias\Gracias Animadas\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4000" b="1" dirty="0" smtClean="0">
                <a:solidFill>
                  <a:schemeClr val="bg1"/>
                </a:solidFill>
              </a:rPr>
              <a:t>Uno </a:t>
            </a:r>
            <a:r>
              <a:rPr lang="es-ES" sz="4000" b="1" dirty="0">
                <a:solidFill>
                  <a:schemeClr val="bg1"/>
                </a:solidFill>
              </a:rPr>
              <a:t>de los pecados que mas daño emocional, espiritual y </a:t>
            </a:r>
            <a:r>
              <a:rPr lang="es-ES" sz="4000" b="1" dirty="0" smtClean="0">
                <a:solidFill>
                  <a:schemeClr val="bg1"/>
                </a:solidFill>
              </a:rPr>
              <a:t>físico</a:t>
            </a:r>
            <a:r>
              <a:rPr lang="es-ES" sz="4000" b="1" dirty="0">
                <a:solidFill>
                  <a:schemeClr val="bg1"/>
                </a:solidFill>
              </a:rPr>
              <a:t> hace al hombre como a la mujer es </a:t>
            </a:r>
            <a:r>
              <a:rPr lang="es-ES" sz="4000" b="1" dirty="0" smtClean="0">
                <a:solidFill>
                  <a:schemeClr val="bg1"/>
                </a:solidFill>
              </a:rPr>
              <a:t>la</a:t>
            </a:r>
            <a:r>
              <a:rPr lang="es-ES" sz="4000" b="1" dirty="0">
                <a:solidFill>
                  <a:schemeClr val="bg1"/>
                </a:solidFill>
              </a:rPr>
              <a:t>  </a:t>
            </a:r>
            <a:r>
              <a:rPr lang="es-ES" sz="4000" b="1" dirty="0" smtClean="0">
                <a:solidFill>
                  <a:schemeClr val="bg1"/>
                </a:solidFill>
              </a:rPr>
              <a:t>fornicación </a:t>
            </a:r>
            <a:r>
              <a:rPr lang="es-ES" sz="4000" b="1" dirty="0">
                <a:solidFill>
                  <a:schemeClr val="bg1"/>
                </a:solidFill>
              </a:rPr>
              <a:t>y el adulterio. </a:t>
            </a:r>
            <a:r>
              <a:rPr lang="es-ES" sz="4000" b="1" dirty="0" smtClean="0">
                <a:solidFill>
                  <a:schemeClr val="bg1"/>
                </a:solidFill>
              </a:rPr>
              <a:t> Sus </a:t>
            </a:r>
            <a:r>
              <a:rPr lang="es-ES" sz="4000" b="1" dirty="0">
                <a:solidFill>
                  <a:schemeClr val="bg1"/>
                </a:solidFill>
              </a:rPr>
              <a:t>efectos </a:t>
            </a:r>
            <a:r>
              <a:rPr lang="es-ES" sz="4000" b="1" dirty="0" smtClean="0">
                <a:solidFill>
                  <a:schemeClr val="bg1"/>
                </a:solidFill>
              </a:rPr>
              <a:t> son terribles, afectando </a:t>
            </a:r>
            <a:r>
              <a:rPr lang="es-ES" sz="4000" b="1" dirty="0">
                <a:solidFill>
                  <a:schemeClr val="bg1"/>
                </a:solidFill>
              </a:rPr>
              <a:t>las emociones produciendo culpabilidad. Toda actividad sexual </a:t>
            </a:r>
            <a:r>
              <a:rPr lang="es-ES" sz="4000" b="1" dirty="0" smtClean="0">
                <a:solidFill>
                  <a:schemeClr val="bg1"/>
                </a:solidFill>
              </a:rPr>
              <a:t>desordenada </a:t>
            </a:r>
            <a:r>
              <a:rPr lang="es-ES" sz="4000" b="1" dirty="0">
                <a:solidFill>
                  <a:schemeClr val="bg1"/>
                </a:solidFill>
              </a:rPr>
              <a:t>fuera del </a:t>
            </a:r>
            <a:r>
              <a:rPr lang="es-ES" sz="4000" b="1" dirty="0" smtClean="0">
                <a:solidFill>
                  <a:schemeClr val="bg1"/>
                </a:solidFill>
              </a:rPr>
              <a:t> matrimonio </a:t>
            </a:r>
            <a:r>
              <a:rPr lang="es-ES" sz="4000" b="1" dirty="0">
                <a:solidFill>
                  <a:schemeClr val="bg1"/>
                </a:solidFill>
              </a:rPr>
              <a:t>es considerado pecado por Dios . El sexo </a:t>
            </a:r>
            <a:r>
              <a:rPr lang="es-ES" sz="4000" b="1" dirty="0" smtClean="0">
                <a:solidFill>
                  <a:schemeClr val="bg1"/>
                </a:solidFill>
              </a:rPr>
              <a:t> sano, puro,</a:t>
            </a:r>
            <a:r>
              <a:rPr lang="es-ES" sz="4000" b="1" dirty="0">
                <a:solidFill>
                  <a:schemeClr val="bg1"/>
                </a:solidFill>
              </a:rPr>
              <a:t>  y santo </a:t>
            </a:r>
            <a:r>
              <a:rPr lang="es-ES" sz="4000" b="1" dirty="0" smtClean="0">
                <a:solidFill>
                  <a:schemeClr val="bg1"/>
                </a:solidFill>
              </a:rPr>
              <a:t>es exclusivamente  dentro </a:t>
            </a:r>
            <a:r>
              <a:rPr lang="es-ES" sz="4000" b="1" dirty="0">
                <a:solidFill>
                  <a:schemeClr val="bg1"/>
                </a:solidFill>
              </a:rPr>
              <a:t>del matrimonio</a:t>
            </a:r>
            <a:r>
              <a:rPr lang="es-ES" sz="3600" b="1" dirty="0"/>
              <a:t>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Proverbios.7:7-8.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4648200" cy="144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14400" b="1" dirty="0">
                <a:solidFill>
                  <a:schemeClr val="bg1"/>
                </a:solidFill>
              </a:rPr>
              <a:t>Vi entre los simples,</a:t>
            </a:r>
            <a:br>
              <a:rPr lang="es-ES" sz="14400" b="1" dirty="0">
                <a:solidFill>
                  <a:schemeClr val="bg1"/>
                </a:solidFill>
              </a:rPr>
            </a:br>
            <a:r>
              <a:rPr lang="es-ES" sz="14400" b="1" dirty="0">
                <a:solidFill>
                  <a:schemeClr val="bg1"/>
                </a:solidFill>
              </a:rPr>
              <a:t>Consideré entre los jóvenes,</a:t>
            </a:r>
            <a:br>
              <a:rPr lang="es-ES" sz="14400" b="1" dirty="0">
                <a:solidFill>
                  <a:schemeClr val="bg1"/>
                </a:solidFill>
              </a:rPr>
            </a:br>
            <a:r>
              <a:rPr lang="es-ES" sz="14400" b="1" dirty="0">
                <a:solidFill>
                  <a:schemeClr val="bg1"/>
                </a:solidFill>
              </a:rPr>
              <a:t>A un joven falto de entendimiento,</a:t>
            </a:r>
          </a:p>
          <a:p>
            <a:pPr>
              <a:buNone/>
            </a:pPr>
            <a:r>
              <a:rPr lang="es-ES" sz="14400" b="1" baseline="30000" dirty="0">
                <a:solidFill>
                  <a:schemeClr val="bg1"/>
                </a:solidFill>
              </a:rPr>
              <a:t> </a:t>
            </a:r>
            <a:r>
              <a:rPr lang="es-ES" sz="14400" b="1" dirty="0">
                <a:solidFill>
                  <a:schemeClr val="bg1"/>
                </a:solidFill>
              </a:rPr>
              <a:t>El cual pasaba por la calle, junto a la esquina,</a:t>
            </a:r>
            <a:br>
              <a:rPr lang="es-ES" sz="14400" b="1" dirty="0">
                <a:solidFill>
                  <a:schemeClr val="bg1"/>
                </a:solidFill>
              </a:rPr>
            </a:br>
            <a:r>
              <a:rPr lang="es-ES" sz="14400" b="1" dirty="0">
                <a:solidFill>
                  <a:schemeClr val="bg1"/>
                </a:solidFill>
              </a:rPr>
              <a:t>E iba camino a la casa de ella,</a:t>
            </a:r>
          </a:p>
          <a:p>
            <a:endParaRPr lang="en-US" dirty="0"/>
          </a:p>
        </p:txBody>
      </p:sp>
      <p:pic>
        <p:nvPicPr>
          <p:cNvPr id="1026" name="Picture 2" descr="C:\Users\Mario Moreno\Desktop\Señales\Imagen Animadas\872708dfbfdd2cfaa71d48cebdc09587_camarero-caminando-imagenes-gif-animadas-de-personas-caminando_164-3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200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Cuando he aquí, una mujer le sale al </a:t>
            </a:r>
            <a:r>
              <a:rPr lang="es-ES" sz="4000" b="1" dirty="0" smtClean="0">
                <a:solidFill>
                  <a:schemeClr val="bg1"/>
                </a:solidFill>
              </a:rPr>
              <a:t>encuentro, Con </a:t>
            </a:r>
            <a:r>
              <a:rPr lang="es-ES" sz="4000" b="1" dirty="0">
                <a:solidFill>
                  <a:schemeClr val="bg1"/>
                </a:solidFill>
              </a:rPr>
              <a:t>atavío de ramera y astuta de </a:t>
            </a:r>
            <a:r>
              <a:rPr lang="es-ES" sz="4000" b="1" dirty="0" smtClean="0">
                <a:solidFill>
                  <a:schemeClr val="bg1"/>
                </a:solidFill>
              </a:rPr>
              <a:t>corazón. Alborotadora </a:t>
            </a:r>
            <a:r>
              <a:rPr lang="es-ES" sz="4000" b="1" dirty="0">
                <a:solidFill>
                  <a:schemeClr val="bg1"/>
                </a:solidFill>
              </a:rPr>
              <a:t>y rencillosa</a:t>
            </a:r>
            <a:r>
              <a:rPr lang="es-ES" sz="4000" b="1" dirty="0" smtClean="0">
                <a:solidFill>
                  <a:schemeClr val="bg1"/>
                </a:solidFill>
              </a:rPr>
              <a:t>,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   </a:t>
            </a:r>
            <a:r>
              <a:rPr lang="en-US" sz="4400" b="1" dirty="0" smtClean="0">
                <a:solidFill>
                  <a:schemeClr val="bg1"/>
                </a:solidFill>
              </a:rPr>
              <a:t>Proverbios.7:10-11. 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/>
              <a:t>Sus pies no pueden estar en casa;</a:t>
            </a:r>
          </a:p>
        </p:txBody>
      </p:sp>
      <p:pic>
        <p:nvPicPr>
          <p:cNvPr id="2050" name="Picture 2" descr="C:\Users\Mario Moreno\Desktop\Señales\Imagen Animadas\157hw5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292"/>
            <a:ext cx="4810125" cy="38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o Moreno\Desktop\e6f5a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1582"/>
            <a:ext cx="4524375" cy="42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Ven</a:t>
            </a:r>
            <a:r>
              <a:rPr lang="es-ES" sz="4400" b="1" dirty="0">
                <a:solidFill>
                  <a:schemeClr val="bg1"/>
                </a:solidFill>
              </a:rPr>
              <a:t>, embriaguémonos de amores hasta la mañana;</a:t>
            </a:r>
            <a:br>
              <a:rPr lang="es-ES" sz="4400" b="1" dirty="0">
                <a:solidFill>
                  <a:schemeClr val="bg1"/>
                </a:solidFill>
              </a:rPr>
            </a:br>
            <a:r>
              <a:rPr lang="es-ES" sz="4400" b="1" dirty="0">
                <a:solidFill>
                  <a:schemeClr val="bg1"/>
                </a:solidFill>
              </a:rPr>
              <a:t>Alegrémonos en amores.</a:t>
            </a:r>
          </a:p>
          <a:p>
            <a:r>
              <a:rPr lang="es-ES" sz="4400" b="1" baseline="30000" dirty="0">
                <a:solidFill>
                  <a:schemeClr val="bg1"/>
                </a:solidFill>
              </a:rPr>
              <a:t> </a:t>
            </a:r>
            <a:r>
              <a:rPr lang="es-ES" sz="4400" b="1" dirty="0">
                <a:solidFill>
                  <a:schemeClr val="bg1"/>
                </a:solidFill>
              </a:rPr>
              <a:t>Porque el marido no está en </a:t>
            </a:r>
            <a:r>
              <a:rPr lang="es-ES" sz="4400" b="1" dirty="0" smtClean="0">
                <a:solidFill>
                  <a:schemeClr val="bg1"/>
                </a:solidFill>
              </a:rPr>
              <a:t>casa; Se </a:t>
            </a:r>
            <a:r>
              <a:rPr lang="es-ES" sz="4400" b="1" dirty="0">
                <a:solidFill>
                  <a:schemeClr val="bg1"/>
                </a:solidFill>
              </a:rPr>
              <a:t>ha ido a un largo viaje.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1250" y="3422561"/>
            <a:ext cx="2952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Proverbios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.7:18-19.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rio Moreno\Desktop\Señales\Imagen Animadas\8de59d1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191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Proverbios.7:21.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3810000" cy="4602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baseline="30000" dirty="0" smtClean="0">
                <a:solidFill>
                  <a:schemeClr val="bg1"/>
                </a:solidFill>
              </a:rPr>
              <a:t> </a:t>
            </a:r>
            <a:r>
              <a:rPr lang="es-ES" sz="4400" b="1" dirty="0" smtClean="0">
                <a:solidFill>
                  <a:schemeClr val="bg1"/>
                </a:solidFill>
              </a:rPr>
              <a:t>Lo rindió con la suavidad de sus muchas palabras,</a:t>
            </a:r>
            <a:br>
              <a:rPr lang="es-ES" sz="4400" b="1" dirty="0" smtClean="0">
                <a:solidFill>
                  <a:schemeClr val="bg1"/>
                </a:solidFill>
              </a:rPr>
            </a:br>
            <a:r>
              <a:rPr lang="es-ES" sz="4400" b="1" dirty="0" smtClean="0">
                <a:solidFill>
                  <a:schemeClr val="bg1"/>
                </a:solidFill>
              </a:rPr>
              <a:t>Le obligó con la zalamería de sus labios.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600" b="1" baseline="30000" dirty="0" smtClean="0"/>
              <a:t>21 </a:t>
            </a:r>
            <a:r>
              <a:rPr lang="es-ES" sz="3600" b="1" dirty="0" smtClean="0"/>
              <a:t>Lo rindió con la suavidad de sus muchas palabra</a:t>
            </a:r>
            <a:br>
              <a:rPr lang="es-ES" sz="3600" b="1" dirty="0" smtClean="0"/>
            </a:br>
            <a:r>
              <a:rPr lang="es-ES" sz="3600" b="1" dirty="0" smtClean="0"/>
              <a:t>Le obligó con la zalamería de sus labios.</a:t>
            </a:r>
            <a:endParaRPr lang="es-ES" sz="3600" b="1" dirty="0"/>
          </a:p>
        </p:txBody>
      </p:sp>
      <p:pic>
        <p:nvPicPr>
          <p:cNvPr id="4098" name="Picture 2" descr="C:\Users\Mario Moreno\Desktop\gambar-animasi-bibir-dan-mulut-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62334"/>
            <a:ext cx="3657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Proverbios.7:22.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373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Al punto se marchó tras ella,</a:t>
            </a: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Como va el buey al degolladero,</a:t>
            </a: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Y como el necio a las prisiones para ser castigado;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Mario Moreno\Desktop\Señales\Imagen Animadas\cool_guy_scoping_woman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336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Proverbios.6:27-29.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" y="1524000"/>
            <a:ext cx="6545687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6500" b="1" dirty="0" smtClean="0">
                <a:solidFill>
                  <a:schemeClr val="bg1"/>
                </a:solidFill>
              </a:rPr>
              <a:t>     </a:t>
            </a:r>
            <a:r>
              <a:rPr lang="es-ES" sz="16000" b="1" i="1" dirty="0" smtClean="0">
                <a:solidFill>
                  <a:schemeClr val="bg1"/>
                </a:solidFill>
              </a:rPr>
              <a:t>Tomará </a:t>
            </a:r>
            <a:r>
              <a:rPr lang="es-ES" sz="16000" b="1" i="1" dirty="0">
                <a:solidFill>
                  <a:schemeClr val="bg1"/>
                </a:solidFill>
              </a:rPr>
              <a:t>el hombre fuego en su </a:t>
            </a:r>
            <a:r>
              <a:rPr lang="es-ES" sz="16000" b="1" i="1" dirty="0" smtClean="0">
                <a:solidFill>
                  <a:schemeClr val="bg1"/>
                </a:solidFill>
              </a:rPr>
              <a:t>seno </a:t>
            </a:r>
            <a:r>
              <a:rPr lang="es-ES" sz="16000" b="1" i="1" dirty="0">
                <a:solidFill>
                  <a:schemeClr val="bg1"/>
                </a:solidFill>
              </a:rPr>
              <a:t>sin que sus vestidos ardan? ¿andará el hombre sobre brasas sin que sus pies se quemen</a:t>
            </a:r>
            <a:r>
              <a:rPr lang="es-ES" sz="16000" b="1" i="1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r>
              <a:rPr lang="es-ES" sz="16000" b="1" dirty="0" smtClean="0">
                <a:solidFill>
                  <a:schemeClr val="bg1"/>
                </a:solidFill>
              </a:rPr>
              <a:t/>
            </a:r>
            <a:br>
              <a:rPr lang="es-ES" sz="16000" b="1" dirty="0" smtClean="0">
                <a:solidFill>
                  <a:schemeClr val="bg1"/>
                </a:solidFill>
              </a:rPr>
            </a:br>
            <a:r>
              <a:rPr lang="es-ES" sz="16000" b="1" dirty="0">
                <a:solidFill>
                  <a:schemeClr val="bg1"/>
                </a:solidFill>
              </a:rPr>
              <a:t>Así es el que se llega a la mujer de su prójimo; no quedará impune ninguno que la tocare</a:t>
            </a:r>
            <a:r>
              <a:rPr lang="es-ES" sz="16000" b="1" dirty="0" smtClean="0">
                <a:solidFill>
                  <a:schemeClr val="bg1"/>
                </a:solidFill>
              </a:rPr>
              <a:t>.</a:t>
            </a:r>
            <a:r>
              <a:rPr lang="es-ES" sz="14400" b="1" dirty="0" smtClean="0">
                <a:solidFill>
                  <a:schemeClr val="bg1"/>
                </a:solidFill>
              </a:rPr>
              <a:t/>
            </a:r>
            <a:br>
              <a:rPr lang="es-ES" sz="14400" b="1" dirty="0" smtClean="0">
                <a:solidFill>
                  <a:schemeClr val="bg1"/>
                </a:solidFill>
              </a:rPr>
            </a:br>
            <a:r>
              <a:rPr lang="es-ES" sz="14400" b="1" dirty="0">
                <a:solidFill>
                  <a:schemeClr val="bg1"/>
                </a:solidFill>
              </a:rPr>
              <a:t> </a:t>
            </a:r>
            <a:endParaRPr lang="en-US" sz="4800" dirty="0"/>
          </a:p>
        </p:txBody>
      </p:sp>
      <p:pic>
        <p:nvPicPr>
          <p:cNvPr id="6146" name="Picture 2" descr="C:\Users\Mario Moreno\Desktop\fire-soul-live-wallpapers-4-2-s-307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59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ernandez\Picture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   </a:t>
            </a:r>
            <a:r>
              <a:rPr lang="es-ES" b="1" dirty="0" smtClean="0">
                <a:solidFill>
                  <a:schemeClr val="bg1"/>
                </a:solidFill>
              </a:rPr>
              <a:t>Esto significa que si comete adulterio o fornicación, usted no quedará sin castigo, siempre habrá alguna consecuencia. </a:t>
            </a:r>
          </a:p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La palabra </a:t>
            </a:r>
            <a:r>
              <a:rPr lang="es-ES" b="1" dirty="0">
                <a:solidFill>
                  <a:schemeClr val="bg1"/>
                </a:solidFill>
              </a:rPr>
              <a:t>dice, no quedará impune quien comete estos pecados y el castigo puede venir de muchas maneras: </a:t>
            </a:r>
            <a:r>
              <a:rPr lang="es-ES" b="1" dirty="0" smtClean="0">
                <a:solidFill>
                  <a:schemeClr val="bg1"/>
                </a:solidFill>
              </a:rPr>
              <a:t>  enfermedades, pleitos  </a:t>
            </a:r>
            <a:r>
              <a:rPr lang="es-ES" b="1" dirty="0">
                <a:solidFill>
                  <a:schemeClr val="bg1"/>
                </a:solidFill>
              </a:rPr>
              <a:t>familiares, </a:t>
            </a:r>
            <a:r>
              <a:rPr lang="es-ES" b="1" dirty="0" smtClean="0">
                <a:solidFill>
                  <a:schemeClr val="bg1"/>
                </a:solidFill>
              </a:rPr>
              <a:t>depresión, </a:t>
            </a:r>
            <a:r>
              <a:rPr lang="es-ES" b="1" dirty="0" err="1" smtClean="0">
                <a:solidFill>
                  <a:schemeClr val="bg1"/>
                </a:solidFill>
              </a:rPr>
              <a:t>etc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etc</a:t>
            </a:r>
            <a:r>
              <a:rPr lang="es-ES" b="1" dirty="0" smtClean="0">
                <a:solidFill>
                  <a:schemeClr val="bg1"/>
                </a:solidFill>
              </a:rPr>
              <a:t>, pues </a:t>
            </a:r>
            <a:r>
              <a:rPr lang="es-ES" b="1" dirty="0">
                <a:solidFill>
                  <a:schemeClr val="bg1"/>
                </a:solidFill>
              </a:rPr>
              <a:t>al abrir estas puertas se están activando todas esas consecuencias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Se acuerda que cuando el rey  David peco, su hijo recién nacido murió, violaron a su hija, su hijo se rebelo, </a:t>
            </a:r>
            <a:r>
              <a:rPr lang="es-ES" b="1" dirty="0" err="1" smtClean="0">
                <a:solidFill>
                  <a:schemeClr val="bg1"/>
                </a:solidFill>
              </a:rPr>
              <a:t>etc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etc</a:t>
            </a:r>
            <a:r>
              <a:rPr lang="es-ES" b="1" dirty="0" smtClean="0">
                <a:solidFill>
                  <a:schemeClr val="bg1"/>
                </a:solidFill>
              </a:rPr>
              <a:t>, vino muerte y destrucción en su familia.</a:t>
            </a:r>
            <a:r>
              <a:rPr lang="es-ES" sz="2800" b="1" dirty="0" smtClean="0">
                <a:solidFill>
                  <a:schemeClr val="bg1"/>
                </a:solidFill>
              </a:rPr>
              <a:t/>
            </a:r>
            <a:br>
              <a:rPr lang="es-ES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281</Words>
  <Application>Microsoft Office PowerPoint</Application>
  <PresentationFormat>Presentación en pantalla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  A LOS FORNICARIOS Y ADULTEROS LOS JUZGARA DIOS HEBREOS.13:4.</vt:lpstr>
      <vt:lpstr>          Uno de los pecados que mas daño emocional, espiritual y físico hace al hombre como a la mujer es la  fornicación y el adulterio.  Sus efectos  son terribles, afectando las emociones produciendo culpabilidad. Toda actividad sexual desordenada fuera del  matrimonio es considerado pecado por Dios . El sexo  sano, puro,  y santo es exclusivamente  dentro del matrimonio.</vt:lpstr>
      <vt:lpstr>Proverbios.7:7-8.</vt:lpstr>
      <vt:lpstr>Presentación de PowerPoint</vt:lpstr>
      <vt:lpstr>Presentación de PowerPoint</vt:lpstr>
      <vt:lpstr>Proverbios.7:21.</vt:lpstr>
      <vt:lpstr>Proverbios.7:22.</vt:lpstr>
      <vt:lpstr>Proverbios.6:27-29.</vt:lpstr>
      <vt:lpstr>Presentación de PowerPoint</vt:lpstr>
      <vt:lpstr>Presentación de PowerPoint</vt:lpstr>
      <vt:lpstr> II Timoteo.2:22. </vt:lpstr>
      <vt:lpstr>Presentación de PowerPoint</vt:lpstr>
      <vt:lpstr> I Corintios.6:18. </vt:lpstr>
      <vt:lpstr>I Corintios.7:2.</vt:lpstr>
      <vt:lpstr>Hebreos.13:4.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 LOS FORNICARIOS Y ADULTEROS LOS JUZGARA DIOS</dc:title>
  <dc:creator>Hernandez</dc:creator>
  <cp:lastModifiedBy>Mario Moreno</cp:lastModifiedBy>
  <cp:revision>10</cp:revision>
  <dcterms:created xsi:type="dcterms:W3CDTF">2017-01-22T00:22:59Z</dcterms:created>
  <dcterms:modified xsi:type="dcterms:W3CDTF">2017-05-01T22:08:17Z</dcterms:modified>
</cp:coreProperties>
</file>