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5" r:id="rId6"/>
    <p:sldId id="260" r:id="rId7"/>
    <p:sldId id="261" r:id="rId8"/>
    <p:sldId id="266" r:id="rId9"/>
    <p:sldId id="262" r:id="rId10"/>
    <p:sldId id="263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491-3C63-4AEC-8DA8-14965A18310E}" type="datetimeFigureOut">
              <a:rPr lang="es-NI" smtClean="0"/>
              <a:pPr/>
              <a:t>09/02/2017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759-024C-41BB-BA99-F3332277A60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491-3C63-4AEC-8DA8-14965A18310E}" type="datetimeFigureOut">
              <a:rPr lang="es-NI" smtClean="0"/>
              <a:pPr/>
              <a:t>09/02/2017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759-024C-41BB-BA99-F3332277A60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491-3C63-4AEC-8DA8-14965A18310E}" type="datetimeFigureOut">
              <a:rPr lang="es-NI" smtClean="0"/>
              <a:pPr/>
              <a:t>09/02/2017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759-024C-41BB-BA99-F3332277A60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491-3C63-4AEC-8DA8-14965A18310E}" type="datetimeFigureOut">
              <a:rPr lang="es-NI" smtClean="0"/>
              <a:pPr/>
              <a:t>09/02/2017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759-024C-41BB-BA99-F3332277A60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491-3C63-4AEC-8DA8-14965A18310E}" type="datetimeFigureOut">
              <a:rPr lang="es-NI" smtClean="0"/>
              <a:pPr/>
              <a:t>09/02/2017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759-024C-41BB-BA99-F3332277A60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491-3C63-4AEC-8DA8-14965A18310E}" type="datetimeFigureOut">
              <a:rPr lang="es-NI" smtClean="0"/>
              <a:pPr/>
              <a:t>09/02/2017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759-024C-41BB-BA99-F3332277A60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491-3C63-4AEC-8DA8-14965A18310E}" type="datetimeFigureOut">
              <a:rPr lang="es-NI" smtClean="0"/>
              <a:pPr/>
              <a:t>09/02/2017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759-024C-41BB-BA99-F3332277A60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491-3C63-4AEC-8DA8-14965A18310E}" type="datetimeFigureOut">
              <a:rPr lang="es-NI" smtClean="0"/>
              <a:pPr/>
              <a:t>09/02/2017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759-024C-41BB-BA99-F3332277A60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491-3C63-4AEC-8DA8-14965A18310E}" type="datetimeFigureOut">
              <a:rPr lang="es-NI" smtClean="0"/>
              <a:pPr/>
              <a:t>09/02/2017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759-024C-41BB-BA99-F3332277A60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491-3C63-4AEC-8DA8-14965A18310E}" type="datetimeFigureOut">
              <a:rPr lang="es-NI" smtClean="0"/>
              <a:pPr/>
              <a:t>09/02/2017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759-024C-41BB-BA99-F3332277A60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491-3C63-4AEC-8DA8-14965A18310E}" type="datetimeFigureOut">
              <a:rPr lang="es-NI" smtClean="0"/>
              <a:pPr/>
              <a:t>09/02/2017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759-024C-41BB-BA99-F3332277A60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E491-3C63-4AEC-8DA8-14965A18310E}" type="datetimeFigureOut">
              <a:rPr lang="es-NI" smtClean="0"/>
              <a:pPr/>
              <a:t>09/02/2017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F759-024C-41BB-BA99-F3332277A60E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AMARAS AL SEÑOR TU DIOS.</a:t>
            </a:r>
            <a:r>
              <a:rPr lang="es-NI" b="1" dirty="0">
                <a:solidFill>
                  <a:schemeClr val="bg1"/>
                </a:solidFill>
              </a:rPr>
              <a:t> </a:t>
            </a:r>
            <a:r>
              <a:rPr lang="es-NI" b="1" dirty="0" smtClean="0">
                <a:solidFill>
                  <a:schemeClr val="bg1"/>
                </a:solidFill>
              </a:rPr>
              <a:t/>
            </a:r>
            <a:br>
              <a:rPr lang="es-NI" b="1" dirty="0" smtClean="0">
                <a:solidFill>
                  <a:schemeClr val="bg1"/>
                </a:solidFill>
              </a:rPr>
            </a:br>
            <a:r>
              <a:rPr lang="es-NI" b="1" dirty="0" smtClean="0">
                <a:solidFill>
                  <a:schemeClr val="bg1"/>
                </a:solidFill>
              </a:rPr>
              <a:t>MARCOS.12</a:t>
            </a:r>
            <a:r>
              <a:rPr lang="es-NI" b="1" dirty="0">
                <a:solidFill>
                  <a:schemeClr val="bg1"/>
                </a:solidFill>
              </a:rPr>
              <a:t>: </a:t>
            </a:r>
            <a:r>
              <a:rPr lang="es-NI" b="1" dirty="0" smtClean="0">
                <a:solidFill>
                  <a:schemeClr val="bg1"/>
                </a:solidFill>
              </a:rPr>
              <a:t>28-30. 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es-NI" b="1" dirty="0">
                <a:solidFill>
                  <a:schemeClr val="bg1"/>
                </a:solidFill>
              </a:rPr>
              <a:t>Mar 12:28  Se le acercó uno de los escribas al oírles discutir; y dándose cuenta de que Jesús había respondido bien, le preguntó: —¿Cuál es el primer mandamiento de todos? </a:t>
            </a:r>
          </a:p>
          <a:p>
            <a:r>
              <a:rPr lang="es-NI" b="1" dirty="0">
                <a:solidFill>
                  <a:schemeClr val="bg1"/>
                </a:solidFill>
              </a:rPr>
              <a:t>Mar 12:29  Jesús le respondió: —El primero es: Escucha, Israel: El Señor nuestro Dios, el Señor uno es. </a:t>
            </a:r>
          </a:p>
          <a:p>
            <a:r>
              <a:rPr lang="es-NI" b="1" dirty="0">
                <a:solidFill>
                  <a:schemeClr val="bg1"/>
                </a:solidFill>
              </a:rPr>
              <a:t>Mar 12:30  Y amarás al Señor tu Dios con todo tu corazón, con toda tu alma, con toda tu mente y con todas tus fuerzas. </a:t>
            </a:r>
          </a:p>
        </p:txBody>
      </p:sp>
      <p:pic>
        <p:nvPicPr>
          <p:cNvPr id="4" name="Picture 2" descr="C:\Users\MARIO MORENO\Desktop\Amaras A Tu Dios\Amar a Dios sobre todas las cosas copy 1024-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pic>
        <p:nvPicPr>
          <p:cNvPr id="2049" name="Picture 1" descr="C:\Users\MARIO MORENO\Desktop\Amaras A Tu Dios\36254296-white-hen-present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267744" cy="604867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483768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un día la Gallina le dice al Cerdo “Cerdito es justo que le hagamos un regalo a nuestro Señor el granjero, él se lo merece nos cuida etc. Es justo”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1835696" y="1484784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MARIO MORENO\Desktop\Amaras A Tu Dios\Cerdo-lo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024" y="980728"/>
            <a:ext cx="2831976" cy="587727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483768" y="1916832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el Cerdito por su parte responde” me parece bien” pero </a:t>
            </a:r>
            <a:r>
              <a:rPr lang="es-NI" b="1" dirty="0" smtClean="0">
                <a:solidFill>
                  <a:schemeClr val="bg1"/>
                </a:solidFill>
              </a:rPr>
              <a:t>¿que </a:t>
            </a:r>
            <a:r>
              <a:rPr lang="es-NI" b="1" dirty="0" err="1" smtClean="0">
                <a:solidFill>
                  <a:schemeClr val="bg1"/>
                </a:solidFill>
              </a:rPr>
              <a:t>tenes</a:t>
            </a:r>
            <a:r>
              <a:rPr lang="es-NI" b="1" dirty="0" smtClean="0">
                <a:solidFill>
                  <a:schemeClr val="bg1"/>
                </a:solidFill>
              </a:rPr>
              <a:t> </a:t>
            </a:r>
            <a:r>
              <a:rPr lang="es-NI" b="1" dirty="0">
                <a:solidFill>
                  <a:schemeClr val="bg1"/>
                </a:solidFill>
              </a:rPr>
              <a:t>pensado regalarle?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flipH="1" flipV="1">
            <a:off x="5940152" y="2852936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483768" y="3645024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la gallinita responde “ Huevos con Jamón” 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267744" y="2924944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95736" y="5085184"/>
            <a:ext cx="4104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y el Cerdito responde “Gallinita no me parece la idea, porque para mi es un problema y para ti un Donativo.</a:t>
            </a:r>
            <a:endParaRPr kumimoji="0" lang="es-NI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5220072" y="4365104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20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dirty="0" smtClean="0"/>
              <a:t/>
            </a:r>
            <a:br>
              <a:rPr lang="es-NI" dirty="0" smtClean="0"/>
            </a:br>
            <a:r>
              <a:rPr lang="es-NI" b="1" dirty="0" smtClean="0">
                <a:solidFill>
                  <a:schemeClr val="bg1"/>
                </a:solidFill>
              </a:rPr>
              <a:t>¿Qué </a:t>
            </a:r>
            <a:r>
              <a:rPr lang="es-NI" b="1" dirty="0">
                <a:solidFill>
                  <a:schemeClr val="bg1"/>
                </a:solidFill>
              </a:rPr>
              <a:t>doy a Dios un Donativo o un Compromiso?</a:t>
            </a:r>
            <a:br>
              <a:rPr lang="es-NI" b="1" dirty="0">
                <a:solidFill>
                  <a:schemeClr val="bg1"/>
                </a:solidFill>
              </a:rPr>
            </a:b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NI" b="1" dirty="0">
                <a:solidFill>
                  <a:schemeClr val="bg1"/>
                </a:solidFill>
              </a:rPr>
              <a:t>Muchos hermanos dan donativo a Dios ósea lo que le </a:t>
            </a:r>
            <a:r>
              <a:rPr lang="es-NI" b="1" dirty="0" smtClean="0">
                <a:solidFill>
                  <a:schemeClr val="bg1"/>
                </a:solidFill>
              </a:rPr>
              <a:t>sobra.</a:t>
            </a:r>
            <a:endParaRPr lang="es-NI" b="1" dirty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Lucas </a:t>
            </a:r>
            <a:r>
              <a:rPr lang="es-NI" b="1" dirty="0" smtClean="0">
                <a:solidFill>
                  <a:schemeClr val="bg1"/>
                </a:solidFill>
              </a:rPr>
              <a:t>21:1-4.</a:t>
            </a: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Levantando </a:t>
            </a:r>
            <a:r>
              <a:rPr lang="es-NI" b="1" i="1" dirty="0">
                <a:solidFill>
                  <a:schemeClr val="bg1"/>
                </a:solidFill>
              </a:rPr>
              <a:t>Jesús la vista, vio a los ricos que echaban sus ofrendas en el arca del tesoro. </a:t>
            </a:r>
            <a:endParaRPr lang="es-NI" b="1" i="1" dirty="0" smtClean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Y vio también a una viuda pobre que echaba allí dos pequeñas monedas de cobre; </a:t>
            </a:r>
            <a:endParaRPr lang="es-NI" b="1" dirty="0" smtClean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y dijo: En verdad os digo, que esta viuda </a:t>
            </a:r>
            <a:r>
              <a:rPr lang="es-NI" b="1" i="1" dirty="0">
                <a:solidFill>
                  <a:schemeClr val="bg1"/>
                </a:solidFill>
              </a:rPr>
              <a:t>tan pobre echó más que todos ellos; </a:t>
            </a:r>
            <a:endParaRPr lang="es-NI" b="1" i="1" dirty="0" smtClean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porque todos ellos echaron en la ofrenda de lo que les sobraba, pero ella, de su pobreza, echó todo lo que tenía para vivir. </a:t>
            </a:r>
          </a:p>
          <a:p>
            <a:endParaRPr lang="es-NI" dirty="0"/>
          </a:p>
        </p:txBody>
      </p:sp>
      <p:pic>
        <p:nvPicPr>
          <p:cNvPr id="7170" name="Picture 2" descr="C:\Users\MARIO MORENO\Desktop\Amaras A Tu Dios\leccion-6-las-mujeres-en-el-ministerio-de-jess-9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868144" cy="6858000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Mientras Jesús contemplaba a unos ricos echar sus ofrendas en el arca del tesoro del templo, se sintió afectado por el contraste entre los ricos y una viuda pobre.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Ellos </a:t>
            </a:r>
            <a:r>
              <a:rPr lang="es-NI" b="1" dirty="0">
                <a:solidFill>
                  <a:schemeClr val="bg1"/>
                </a:solidFill>
              </a:rPr>
              <a:t>daban algo, pero ella lo había dado todo. En la estima de Dios, ella dio más que todos ellos juntos.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Ellos </a:t>
            </a:r>
            <a:r>
              <a:rPr lang="es-NI" b="1" dirty="0">
                <a:solidFill>
                  <a:schemeClr val="bg1"/>
                </a:solidFill>
              </a:rPr>
              <a:t>daban de lo que les sobra; ella, en cambio, dio de su pobreza.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Ellos </a:t>
            </a:r>
            <a:r>
              <a:rPr lang="es-NI" b="1" dirty="0">
                <a:solidFill>
                  <a:schemeClr val="bg1"/>
                </a:solidFill>
              </a:rPr>
              <a:t>daban lo que les costaba poco o nada; ella dio todo el sustento que tenía.</a:t>
            </a:r>
            <a:endParaRPr lang="es-NI" dirty="0">
              <a:solidFill>
                <a:schemeClr val="bg1"/>
              </a:solidFill>
            </a:endParaRPr>
          </a:p>
        </p:txBody>
      </p:sp>
      <p:pic>
        <p:nvPicPr>
          <p:cNvPr id="23554" name="Picture 2" descr="C:\Users\MARIO MORENO\Desktop\Amaras A Tu Dios\lucas-21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NI" b="1" dirty="0">
                <a:solidFill>
                  <a:schemeClr val="bg1"/>
                </a:solidFill>
              </a:rPr>
              <a:t>Pero otros dan </a:t>
            </a:r>
            <a:r>
              <a:rPr lang="es-NI" b="1" dirty="0" smtClean="0">
                <a:solidFill>
                  <a:schemeClr val="bg1"/>
                </a:solidFill>
              </a:rPr>
              <a:t>Comprometidos </a:t>
            </a:r>
            <a:r>
              <a:rPr lang="es-NI" b="1" dirty="0">
                <a:solidFill>
                  <a:schemeClr val="bg1"/>
                </a:solidFill>
              </a:rPr>
              <a:t>a Dios con Amor 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¿Qué </a:t>
            </a:r>
            <a:r>
              <a:rPr lang="es-NI" b="1" dirty="0">
                <a:solidFill>
                  <a:schemeClr val="bg1"/>
                </a:solidFill>
              </a:rPr>
              <a:t>es Amar?</a:t>
            </a:r>
          </a:p>
          <a:p>
            <a:r>
              <a:rPr lang="es-NI" b="1" dirty="0">
                <a:solidFill>
                  <a:schemeClr val="bg1"/>
                </a:solidFill>
              </a:rPr>
              <a:t>Una señora muy conocida dijo: Amar es dar hasta que nos duela</a:t>
            </a:r>
            <a:r>
              <a:rPr lang="es-NI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Y eso es lo que hizo Cristo amo hasta el dolor.</a:t>
            </a:r>
            <a:endParaRPr lang="es-NI" b="1" dirty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La gallinita y el cerdito tenían como fin hacer feliz </a:t>
            </a:r>
            <a:r>
              <a:rPr lang="es-NI" b="1" dirty="0" smtClean="0">
                <a:solidFill>
                  <a:schemeClr val="bg1"/>
                </a:solidFill>
              </a:rPr>
              <a:t>al Granjero.</a:t>
            </a:r>
            <a:endParaRPr lang="es-NI" b="1" dirty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El Cristiano tiene como fin hacer feliz al Señor Amándolo Juan </a:t>
            </a:r>
            <a:r>
              <a:rPr lang="es-NI" b="1" dirty="0" smtClean="0">
                <a:solidFill>
                  <a:schemeClr val="bg1"/>
                </a:solidFill>
              </a:rPr>
              <a:t>14:15.</a:t>
            </a: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Si me amáis, guardaréis mis mandamientos. </a:t>
            </a:r>
            <a:endParaRPr lang="es-NI" b="1" dirty="0" smtClean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El Señor Jesús estaba a punto de dejar a Sus discípulos, y ellos quedarían llenos de dolor. ¿Cómo podrían ellos expresar su</a:t>
            </a:r>
            <a:r>
              <a:rPr lang="es-NI" dirty="0">
                <a:solidFill>
                  <a:schemeClr val="bg1"/>
                </a:solidFill>
              </a:rPr>
              <a:t> </a:t>
            </a:r>
            <a:r>
              <a:rPr lang="es-NI" b="1" dirty="0">
                <a:solidFill>
                  <a:schemeClr val="bg1"/>
                </a:solidFill>
              </a:rPr>
              <a:t>amor por Él? La respuesta era, guardando Sus mandamientos. </a:t>
            </a:r>
            <a:endParaRPr lang="es-NI" b="1" dirty="0" smtClean="0">
              <a:solidFill>
                <a:schemeClr val="bg1"/>
              </a:solidFill>
            </a:endParaRPr>
          </a:p>
          <a:p>
            <a:pPr lvl="0"/>
            <a:r>
              <a:rPr lang="es-NI" b="1" dirty="0" smtClean="0">
                <a:solidFill>
                  <a:schemeClr val="bg1"/>
                </a:solidFill>
              </a:rPr>
              <a:t>No </a:t>
            </a:r>
            <a:r>
              <a:rPr lang="es-NI" b="1" dirty="0">
                <a:solidFill>
                  <a:schemeClr val="bg1"/>
                </a:solidFill>
              </a:rPr>
              <a:t>por lágrimas, sino por obediencia.</a:t>
            </a:r>
            <a:endParaRPr lang="es-NI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C:\Users\MARIO MORENO\Desktop\Amaras A Tu Dios\cuando-un-amor-es-verdadero-resist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220072" cy="6858000"/>
          </a:xfrm>
        </p:spPr>
        <p:txBody>
          <a:bodyPr>
            <a:normAutofit lnSpcReduction="10000"/>
          </a:bodyPr>
          <a:lstStyle/>
          <a:p>
            <a:pPr lvl="0"/>
            <a:r>
              <a:rPr lang="es-NI" b="1" dirty="0">
                <a:solidFill>
                  <a:schemeClr val="bg1"/>
                </a:solidFill>
              </a:rPr>
              <a:t>Jesús dijo: “aquel que no renuncie a todo no puede ser mi </a:t>
            </a:r>
            <a:r>
              <a:rPr lang="es-NI" b="1" dirty="0" smtClean="0">
                <a:solidFill>
                  <a:schemeClr val="bg1"/>
                </a:solidFill>
              </a:rPr>
              <a:t>discípulo”. Lucas.14:33.</a:t>
            </a: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Así pues, cualquiera de vosotros que no renuncie a todas sus posesiones, no puede ser mi discípulo. </a:t>
            </a: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Debemos tomar nuestra cruz a diario Lucas </a:t>
            </a:r>
            <a:r>
              <a:rPr lang="es-NI" b="1" dirty="0" smtClean="0">
                <a:solidFill>
                  <a:schemeClr val="bg1"/>
                </a:solidFill>
              </a:rPr>
              <a:t>9:23.</a:t>
            </a: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Y decía a todos: Si alguno quiere venir en pos de mí, niéguese a sí mismo, tome su cruz cada día y sígame. </a:t>
            </a:r>
          </a:p>
          <a:p>
            <a:endParaRPr lang="es-NI" dirty="0"/>
          </a:p>
        </p:txBody>
      </p:sp>
      <p:pic>
        <p:nvPicPr>
          <p:cNvPr id="24578" name="Picture 2" descr="C:\Users\MARIO MORENO\Desktop\Amaras A Tu Dios\renunciar-to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5" y="0"/>
            <a:ext cx="3995936" cy="6858000"/>
          </a:xfrm>
          <a:prstGeom prst="rect">
            <a:avLst/>
          </a:prstGeom>
          <a:noFill/>
        </p:spPr>
      </p:pic>
      <p:pic>
        <p:nvPicPr>
          <p:cNvPr id="9218" name="Picture 2" descr="C:\Users\MARIO MORENO\Desktop\Amaras A Tu Dios\12139675_510240149153558_77473768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MARIO MORENO\Desktop\Amaras A Tu Dios\slide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chemeClr val="bg1"/>
                </a:solidFill>
              </a:rPr>
              <a:t>CONCLUSION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2692896"/>
          </a:xfrm>
        </p:spPr>
        <p:txBody>
          <a:bodyPr/>
          <a:lstStyle/>
          <a:p>
            <a:r>
              <a:rPr lang="es-NI" b="1" dirty="0">
                <a:solidFill>
                  <a:schemeClr val="bg1"/>
                </a:solidFill>
              </a:rPr>
              <a:t>Debemos de tener un compromiso con Dios y no solamente un </a:t>
            </a:r>
            <a:r>
              <a:rPr lang="es-NI" b="1" dirty="0" smtClean="0">
                <a:solidFill>
                  <a:schemeClr val="bg1"/>
                </a:solidFill>
              </a:rPr>
              <a:t>involucramiento. </a:t>
            </a:r>
          </a:p>
          <a:p>
            <a:r>
              <a:rPr lang="es-NI" b="1" dirty="0">
                <a:solidFill>
                  <a:schemeClr val="bg1"/>
                </a:solidFill>
              </a:rPr>
              <a:t>D</a:t>
            </a:r>
            <a:r>
              <a:rPr lang="es-NI" b="1" dirty="0" smtClean="0">
                <a:solidFill>
                  <a:schemeClr val="bg1"/>
                </a:solidFill>
              </a:rPr>
              <a:t>ebemos </a:t>
            </a:r>
            <a:r>
              <a:rPr lang="es-NI" b="1" dirty="0">
                <a:solidFill>
                  <a:schemeClr val="bg1"/>
                </a:solidFill>
              </a:rPr>
              <a:t>dar un compromiso a Dios y no solamente un Donativo.</a:t>
            </a:r>
          </a:p>
          <a:p>
            <a:endParaRPr lang="es-NI" dirty="0"/>
          </a:p>
        </p:txBody>
      </p:sp>
      <p:pic>
        <p:nvPicPr>
          <p:cNvPr id="10242" name="Picture 2" descr="C:\Users\MARIO MORENO\Desktop\Amaras A Tu Dios\estar-involucrado-o-comprometi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es-NI" b="1" dirty="0" smtClean="0">
                <a:solidFill>
                  <a:schemeClr val="bg1"/>
                </a:solidFill>
              </a:rPr>
              <a:t>INTRODUCCION: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HISTORIA DE UNA GALLINA Y UN CERDITO:</a:t>
            </a:r>
          </a:p>
          <a:p>
            <a:endParaRPr lang="es-NI" dirty="0"/>
          </a:p>
        </p:txBody>
      </p:sp>
      <p:pic>
        <p:nvPicPr>
          <p:cNvPr id="1026" name="Picture 2" descr="C:\Users\MARIO MORENO\Desktop\Amaras A Tu Dios\36254296-white-hen-prese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2987824" cy="5229200"/>
          </a:xfrm>
          <a:prstGeom prst="rect">
            <a:avLst/>
          </a:prstGeom>
          <a:noFill/>
        </p:spPr>
      </p:pic>
      <p:cxnSp>
        <p:nvCxnSpPr>
          <p:cNvPr id="6" name="5 Conector recto de flecha"/>
          <p:cNvCxnSpPr/>
          <p:nvPr/>
        </p:nvCxnSpPr>
        <p:spPr>
          <a:xfrm flipV="1">
            <a:off x="2339752" y="2924944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2987824" y="1340768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Una Gallina y un cerdo se fueron a pasear, la gallina le dice al Cerdo “Cerdito estoy pensando en poner un restaurante y me gustaría que tú y yo hiciéramos una </a:t>
            </a:r>
            <a:r>
              <a:rPr lang="es-NI" b="1" dirty="0" smtClean="0">
                <a:solidFill>
                  <a:schemeClr val="bg1"/>
                </a:solidFill>
              </a:rPr>
              <a:t>sociedad.</a:t>
            </a:r>
            <a:endParaRPr lang="es-NI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MARIO MORENO\Desktop\Amaras A Tu Dios\Cerdo-lo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00808"/>
            <a:ext cx="2555776" cy="5157192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3203848" y="3140968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 smtClean="0"/>
              <a:t> </a:t>
            </a:r>
            <a:r>
              <a:rPr lang="es-NI" b="1" dirty="0" smtClean="0">
                <a:solidFill>
                  <a:schemeClr val="bg1"/>
                </a:solidFill>
              </a:rPr>
              <a:t>“El </a:t>
            </a:r>
            <a:r>
              <a:rPr lang="es-NI" b="1" dirty="0">
                <a:solidFill>
                  <a:schemeClr val="bg1"/>
                </a:solidFill>
              </a:rPr>
              <a:t>cerdito le responde a la gallina “gallinita me parece la idea” pero ¿Qué nombre le pondrás al restaurante?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6372200" y="364502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3131840" y="4725144"/>
            <a:ext cx="3300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La gallinita responde “ Huevos con </a:t>
            </a:r>
            <a:r>
              <a:rPr lang="es-NI" b="1" dirty="0" smtClean="0">
                <a:solidFill>
                  <a:schemeClr val="bg1"/>
                </a:solidFill>
              </a:rPr>
              <a:t>Jamón”</a:t>
            </a:r>
            <a:endParaRPr lang="es-NI" b="1" dirty="0">
              <a:solidFill>
                <a:schemeClr val="bg1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339752" y="4221088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59832" y="5657671"/>
            <a:ext cx="3456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NI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s-NI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El cerdito le responde “ querida gallinita no me parece la idea! Pues yo estaría comprometido y tu solo involucrada .</a:t>
            </a:r>
            <a:endParaRPr kumimoji="0" lang="es-NI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5868144" y="5157192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0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s-NI" dirty="0" smtClean="0"/>
              <a:t/>
            </a:r>
            <a:br>
              <a:rPr lang="es-NI" dirty="0" smtClean="0"/>
            </a:br>
            <a:r>
              <a:rPr lang="es-NI" b="1" dirty="0" smtClean="0">
                <a:solidFill>
                  <a:schemeClr val="bg1"/>
                </a:solidFill>
              </a:rPr>
              <a:t>¿Cuántos queremos estar </a:t>
            </a:r>
            <a:r>
              <a:rPr lang="es-NI" b="1" dirty="0">
                <a:solidFill>
                  <a:schemeClr val="bg1"/>
                </a:solidFill>
              </a:rPr>
              <a:t>comprometidos y cuantos </a:t>
            </a:r>
            <a:r>
              <a:rPr lang="es-NI" b="1" dirty="0" smtClean="0">
                <a:solidFill>
                  <a:schemeClr val="bg1"/>
                </a:solidFill>
              </a:rPr>
              <a:t>queremos estar involucrados</a:t>
            </a:r>
            <a:r>
              <a:rPr lang="es-NI" b="1" dirty="0">
                <a:solidFill>
                  <a:schemeClr val="bg1"/>
                </a:solidFill>
              </a:rPr>
              <a:t>?</a:t>
            </a:r>
            <a:br>
              <a:rPr lang="es-NI" b="1" dirty="0">
                <a:solidFill>
                  <a:schemeClr val="bg1"/>
                </a:solidFill>
              </a:rPr>
            </a:b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NI" b="1" dirty="0">
                <a:solidFill>
                  <a:schemeClr val="bg1"/>
                </a:solidFill>
              </a:rPr>
              <a:t>Son muchos los hermanos que no quieren un Compromiso con </a:t>
            </a:r>
            <a:r>
              <a:rPr lang="es-NI" b="1" dirty="0" smtClean="0">
                <a:solidFill>
                  <a:schemeClr val="bg1"/>
                </a:solidFill>
              </a:rPr>
              <a:t>Dios.</a:t>
            </a:r>
            <a:endParaRPr lang="es-NI" b="1" dirty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No quieren salir a </a:t>
            </a:r>
            <a:r>
              <a:rPr lang="es-NI" b="1" dirty="0" smtClean="0">
                <a:solidFill>
                  <a:schemeClr val="bg1"/>
                </a:solidFill>
              </a:rPr>
              <a:t>evangelizar. Mateo.28:19.</a:t>
            </a: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Id, pues, y haced discípulos de todas las naciones, bautizándolos en el nombre del Padre y del Hijo y del Espíritu Santo, </a:t>
            </a:r>
            <a:endParaRPr lang="es-NI" b="1" dirty="0" smtClean="0">
              <a:solidFill>
                <a:schemeClr val="bg1"/>
              </a:solidFill>
            </a:endParaRPr>
          </a:p>
          <a:p>
            <a:pPr lvl="0"/>
            <a:r>
              <a:rPr lang="es-NI" b="1" dirty="0" smtClean="0">
                <a:solidFill>
                  <a:schemeClr val="bg1"/>
                </a:solidFill>
              </a:rPr>
              <a:t>Visitar a los hermanos. Santiago.1:27.</a:t>
            </a: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La religión pura y sin mácula delante de </a:t>
            </a:r>
            <a:r>
              <a:rPr lang="es-NI" b="1" i="1" dirty="0">
                <a:solidFill>
                  <a:schemeClr val="bg1"/>
                </a:solidFill>
              </a:rPr>
              <a:t>nuestro Dios y Padre es ésta: visitar a los huérfanos y a las viudas en sus aflicciones, y guardarse sin mancha del mundo. </a:t>
            </a:r>
            <a:endParaRPr lang="es-NI" b="1" dirty="0" smtClean="0">
              <a:solidFill>
                <a:schemeClr val="bg1"/>
              </a:solidFill>
            </a:endParaRPr>
          </a:p>
          <a:p>
            <a:pPr lvl="0"/>
            <a:r>
              <a:rPr lang="es-NI" b="1" dirty="0" smtClean="0">
                <a:solidFill>
                  <a:schemeClr val="bg1"/>
                </a:solidFill>
              </a:rPr>
              <a:t>Ayudar algún hermano necesitado. I Juan.3:17.</a:t>
            </a: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Pero el que tiene bienes de este mundo, y ve a su hermano en necesidad y cierra su corazón contra él, ¿cómo puede morar el amor de Dios en él? </a:t>
            </a:r>
            <a:endParaRPr lang="es-NI" b="1" dirty="0" smtClean="0">
              <a:solidFill>
                <a:schemeClr val="bg1"/>
              </a:solidFill>
            </a:endParaRPr>
          </a:p>
          <a:p>
            <a:pPr lvl="0"/>
            <a:endParaRPr lang="es-NI" dirty="0" smtClean="0"/>
          </a:p>
          <a:p>
            <a:endParaRPr lang="es-NI" dirty="0"/>
          </a:p>
        </p:txBody>
      </p:sp>
      <p:pic>
        <p:nvPicPr>
          <p:cNvPr id="2050" name="Picture 2" descr="C:\Users\MARIO MORENO\Desktop\Amaras A Tu Dios\capacitacin-factores-claves-wch-jensen-37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Exhortar algún hermano en pecado. Galatas.6:1.</a:t>
            </a:r>
          </a:p>
          <a:p>
            <a:r>
              <a:rPr lang="es-NI" b="1" dirty="0">
                <a:solidFill>
                  <a:schemeClr val="bg1"/>
                </a:solidFill>
              </a:rPr>
              <a:t>Hermanos, aun si alguno es sorprendido en alguna falta, vosotros que sois espirituales, restauradlo en un espíritu de mansedumbre, mirándote a ti mismo, no sea que tú también seas tentado. </a:t>
            </a:r>
            <a:endParaRPr lang="es-NI" b="1" dirty="0" smtClean="0">
              <a:solidFill>
                <a:schemeClr val="bg1"/>
              </a:solidFill>
            </a:endParaRPr>
          </a:p>
          <a:p>
            <a:pPr lvl="0"/>
            <a:r>
              <a:rPr lang="es-NI" b="1" dirty="0" smtClean="0">
                <a:solidFill>
                  <a:schemeClr val="bg1"/>
                </a:solidFill>
              </a:rPr>
              <a:t>No quieren ayudar con la limpieza del local, utensilios de la cena, sillas etc.</a:t>
            </a:r>
          </a:p>
          <a:p>
            <a:pPr lvl="0"/>
            <a:r>
              <a:rPr lang="es-NI" b="1" dirty="0" smtClean="0">
                <a:solidFill>
                  <a:schemeClr val="bg1"/>
                </a:solidFill>
              </a:rPr>
              <a:t>No quieren ningún tipo de compromiso.</a:t>
            </a:r>
          </a:p>
          <a:p>
            <a:pPr lvl="0"/>
            <a:r>
              <a:rPr lang="es-NI" b="1" dirty="0" smtClean="0">
                <a:solidFill>
                  <a:schemeClr val="bg1"/>
                </a:solidFill>
              </a:rPr>
              <a:t>También </a:t>
            </a:r>
            <a:r>
              <a:rPr lang="es-NI" b="1" dirty="0">
                <a:solidFill>
                  <a:schemeClr val="bg1"/>
                </a:solidFill>
              </a:rPr>
              <a:t>son muchos los hermanos </a:t>
            </a:r>
            <a:r>
              <a:rPr lang="es-NI" b="1" dirty="0" smtClean="0">
                <a:solidFill>
                  <a:schemeClr val="bg1"/>
                </a:solidFill>
              </a:rPr>
              <a:t>que </a:t>
            </a:r>
            <a:r>
              <a:rPr lang="es-NI" b="1" dirty="0">
                <a:solidFill>
                  <a:schemeClr val="bg1"/>
                </a:solidFill>
              </a:rPr>
              <a:t>quieren solo estar </a:t>
            </a:r>
            <a:r>
              <a:rPr lang="es-NI" b="1" dirty="0" smtClean="0">
                <a:solidFill>
                  <a:schemeClr val="bg1"/>
                </a:solidFill>
              </a:rPr>
              <a:t>involucrados.</a:t>
            </a:r>
            <a:endParaRPr lang="es-NI" b="1" dirty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Solo quieren ver que los otros miembros salgan a evangelizar y ellos de largo </a:t>
            </a:r>
            <a:r>
              <a:rPr lang="es-NI" b="1" dirty="0" smtClean="0">
                <a:solidFill>
                  <a:schemeClr val="bg1"/>
                </a:solidFill>
              </a:rPr>
              <a:t>ver.</a:t>
            </a:r>
            <a:endParaRPr lang="es-NI" b="1" dirty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Que otros se encarguen de la limpieza, </a:t>
            </a:r>
            <a:r>
              <a:rPr lang="es-NI" b="1" dirty="0" smtClean="0">
                <a:solidFill>
                  <a:schemeClr val="bg1"/>
                </a:solidFill>
              </a:rPr>
              <a:t>lavar los </a:t>
            </a:r>
            <a:r>
              <a:rPr lang="es-NI" b="1" dirty="0">
                <a:solidFill>
                  <a:schemeClr val="bg1"/>
                </a:solidFill>
              </a:rPr>
              <a:t>utensilios y ellos de largo </a:t>
            </a:r>
            <a:r>
              <a:rPr lang="es-NI" b="1" dirty="0" smtClean="0">
                <a:solidFill>
                  <a:schemeClr val="bg1"/>
                </a:solidFill>
              </a:rPr>
              <a:t>ver.</a:t>
            </a:r>
            <a:endParaRPr lang="es-NI" b="1" dirty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No quieren asistir a los estudios en semana, mejor de larguito sin </a:t>
            </a:r>
            <a:r>
              <a:rPr lang="es-NI" b="1" dirty="0" smtClean="0">
                <a:solidFill>
                  <a:schemeClr val="bg1"/>
                </a:solidFill>
              </a:rPr>
              <a:t>compromiso. Hebreos.10:23.</a:t>
            </a:r>
            <a:endParaRPr lang="es-NI" b="1" dirty="0">
              <a:solidFill>
                <a:schemeClr val="bg1"/>
              </a:solidFill>
            </a:endParaRPr>
          </a:p>
          <a:p>
            <a:endParaRPr lang="es-NI" dirty="0"/>
          </a:p>
        </p:txBody>
      </p:sp>
      <p:pic>
        <p:nvPicPr>
          <p:cNvPr id="3074" name="Picture 2" descr="C:\Users\MARIO MORENO\Desktop\Amaras A Tu Dios\fbula-de-la-gallina-y-el-cerdo-comprometido-involucrado-6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no dejando de congregarnos, como algunos tienen por costumbre, sino exhortándonos </a:t>
            </a:r>
            <a:r>
              <a:rPr lang="es-NI" b="1" i="1" dirty="0">
                <a:solidFill>
                  <a:schemeClr val="bg1"/>
                </a:solidFill>
              </a:rPr>
              <a:t>unos a otros , y mucho más al ver que el día se acerca. </a:t>
            </a:r>
            <a:endParaRPr lang="es-NI" b="1" i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Dios desea compromisos serios con El, no solo que miremos de largo lo que otros hacen.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Todos tenemos que involucrarnos en la obra del Señor.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Todos somos un cuerpo en Cristo, todos debemos de funcionar debidamente. Efesios.4:16.</a:t>
            </a:r>
          </a:p>
          <a:p>
            <a:r>
              <a:rPr lang="es-NI" b="1" dirty="0">
                <a:solidFill>
                  <a:schemeClr val="bg1"/>
                </a:solidFill>
              </a:rPr>
              <a:t>de quien todo el cuerpo (estando bien ajustado y unido por la cohesión que las coyunturas proveen), conforme al funcionamiento adecuado de cada miembro, produce el crecimiento del cuerpo para su propia edificación en amor.</a:t>
            </a:r>
          </a:p>
        </p:txBody>
      </p:sp>
      <p:pic>
        <p:nvPicPr>
          <p:cNvPr id="4099" name="Picture 3" descr="C:\Users\MARIO MORENO\Desktop\Amaras A Tu Dios\11_head-bod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pic>
        <p:nvPicPr>
          <p:cNvPr id="5121" name="Picture 1" descr="C:\Users\MARIO MORENO\Desktop\Amaras A Tu Dios\40788186-Hombre-de-negocios-conceptual-subir-una-escalera-en-el-cielo-al-fondo-del-atardecer-Foto-de-archiv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3928" cy="6858000"/>
          </a:xfrm>
          <a:prstGeom prst="rect">
            <a:avLst/>
          </a:prstGeom>
          <a:noFill/>
        </p:spPr>
      </p:pic>
      <p:cxnSp>
        <p:nvCxnSpPr>
          <p:cNvPr id="5" name="4 Conector recto de flecha"/>
          <p:cNvCxnSpPr/>
          <p:nvPr/>
        </p:nvCxnSpPr>
        <p:spPr>
          <a:xfrm>
            <a:off x="2627784" y="1700808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2843808" y="386104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2915816" y="587727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4139952" y="0"/>
            <a:ext cx="5004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NI" sz="2400" b="1" dirty="0" smtClean="0">
                <a:solidFill>
                  <a:schemeClr val="bg1"/>
                </a:solidFill>
              </a:rPr>
              <a:t>El Señor le dijo a Josué “Esfuérzate y se valiente” JOSUE 1:7-9.</a:t>
            </a:r>
            <a:endParaRPr lang="es-NI" sz="2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11967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Solamente sé fuerte y muy valiente; cuídate de cumplir toda la ley que Moisés mi siervo te mandó; no te desvíes de ella ni a la derecha ni a la izquierda, para que tengas éxito dondequiera que vayas.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572000" y="32129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Este libro de la ley no se apartará de tu boca, sino que meditarás en él día y noche, para que cuides de hacer todo lo que en él está escrito; porque entonces harás prosperar tu camino y tendrás éxito.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57200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¿No te </a:t>
            </a:r>
            <a:r>
              <a:rPr lang="es-NI" b="1" i="1" dirty="0">
                <a:solidFill>
                  <a:schemeClr val="bg1"/>
                </a:solidFill>
              </a:rPr>
              <a:t>lo he ordenado yo? ¡Sé fuerte y valiente! No temas ni te acobardes, porque el SEÑOR tu Dios estará contigo dondequiera que vayas. </a:t>
            </a:r>
            <a:endParaRPr lang="es-NI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r>
              <a:rPr lang="es-NI" b="1" dirty="0" smtClean="0">
                <a:solidFill>
                  <a:schemeClr val="bg1"/>
                </a:solidFill>
              </a:rPr>
              <a:t>El </a:t>
            </a:r>
            <a:r>
              <a:rPr lang="es-NI" b="1" dirty="0">
                <a:solidFill>
                  <a:schemeClr val="bg1"/>
                </a:solidFill>
              </a:rPr>
              <a:t>Señor siempre se ha interesado en que el hombre se Esfuerce por su salvación y dijo nuevamente a Josué Esfuérzate y se valiente JOSUE 1: </a:t>
            </a:r>
            <a:r>
              <a:rPr lang="es-NI" b="1" dirty="0" smtClean="0">
                <a:solidFill>
                  <a:schemeClr val="bg1"/>
                </a:solidFill>
              </a:rPr>
              <a:t>16-18.</a:t>
            </a: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Y ellos respondieron a Josué, diciendo: Haremos todo lo que nos has mandado, y adondequiera que nos envíes, iremos. </a:t>
            </a:r>
            <a:endParaRPr lang="es-NI" b="1" dirty="0" smtClean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Como obedecimos en todo a Moisés, así te obedeceremos a ti, con tal que el SEÑOR tu Dios esté contigo como estuvo con Moisés. </a:t>
            </a:r>
            <a:endParaRPr lang="es-NI" b="1" dirty="0" smtClean="0">
              <a:solidFill>
                <a:schemeClr val="bg1"/>
              </a:solidFill>
            </a:endParaRP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Cualquiera que se rebele contra tu mandato y no obedezca tus palabras en todo lo que le mandes, se le dará muerte; solamente sé fuerte y valiente. </a:t>
            </a:r>
          </a:p>
          <a:p>
            <a:endParaRPr lang="es-NI" dirty="0"/>
          </a:p>
        </p:txBody>
      </p:sp>
      <p:pic>
        <p:nvPicPr>
          <p:cNvPr id="5122" name="Picture 2" descr="C:\Users\MARIO MORENO\Desktop\Amaras A Tu Dios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Las maneras en que podemos calificar a los </a:t>
            </a:r>
            <a:r>
              <a:rPr lang="es-NI" b="1" dirty="0" smtClean="0">
                <a:solidFill>
                  <a:schemeClr val="bg1"/>
                </a:solidFill>
              </a:rPr>
              <a:t>hombres.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lvl="0"/>
            <a:r>
              <a:rPr lang="es-NI" b="1" dirty="0">
                <a:solidFill>
                  <a:schemeClr val="bg1"/>
                </a:solidFill>
              </a:rPr>
              <a:t>El hombre Generoso, es aquel que </a:t>
            </a:r>
            <a:r>
              <a:rPr lang="es-NI" b="1" dirty="0" smtClean="0">
                <a:solidFill>
                  <a:schemeClr val="bg1"/>
                </a:solidFill>
              </a:rPr>
              <a:t>Ama. </a:t>
            </a: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Hombre Egoísta, es aquel que se ama así mismo</a:t>
            </a:r>
          </a:p>
          <a:p>
            <a:pPr lvl="0"/>
            <a:r>
              <a:rPr lang="es-NI" b="1" dirty="0">
                <a:solidFill>
                  <a:schemeClr val="bg1"/>
                </a:solidFill>
              </a:rPr>
              <a:t>Solo piensa en él, su </a:t>
            </a:r>
            <a:r>
              <a:rPr lang="es-NI" b="1" dirty="0" smtClean="0">
                <a:solidFill>
                  <a:schemeClr val="bg1"/>
                </a:solidFill>
              </a:rPr>
              <a:t>bienestar</a:t>
            </a:r>
            <a:r>
              <a:rPr lang="es-NI" b="1" dirty="0">
                <a:solidFill>
                  <a:schemeClr val="bg1"/>
                </a:solidFill>
              </a:rPr>
              <a:t>, no le importan los demás y mucho menos Dios.</a:t>
            </a:r>
          </a:p>
          <a:p>
            <a:r>
              <a:rPr lang="es-NI" b="1" dirty="0">
                <a:solidFill>
                  <a:schemeClr val="bg1"/>
                </a:solidFill>
              </a:rPr>
              <a:t>Ejemplo de amar: </a:t>
            </a:r>
          </a:p>
          <a:p>
            <a:endParaRPr lang="es-NI" dirty="0"/>
          </a:p>
        </p:txBody>
      </p:sp>
      <p:pic>
        <p:nvPicPr>
          <p:cNvPr id="6146" name="Picture 2" descr="C:\Users\MARIO MORENO\Desktop\Amaras A Tu Dios\respon8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Amaras A Tu Dios\fondo Kit Tierra 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  <p:pic>
        <p:nvPicPr>
          <p:cNvPr id="3073" name="Picture 1" descr="C:\Users\MARIO MORENO\Desktop\Amaras A Tu Dios\granja1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67544" y="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000" dirty="0">
                <a:solidFill>
                  <a:schemeClr val="bg1"/>
                </a:solidFill>
              </a:rPr>
              <a:t> </a:t>
            </a:r>
            <a:r>
              <a:rPr lang="es-NI" sz="2000" b="1" dirty="0" smtClean="0">
                <a:solidFill>
                  <a:schemeClr val="bg1"/>
                </a:solidFill>
              </a:rPr>
              <a:t>“un </a:t>
            </a:r>
            <a:r>
              <a:rPr lang="es-NI" sz="2000" b="1" dirty="0">
                <a:solidFill>
                  <a:schemeClr val="bg1"/>
                </a:solidFill>
              </a:rPr>
              <a:t>granjero tenía muchos animales, se preocupaba por ellos, si se enfermaban él lo llevaba al veterinario, sanaba sus heridas, les daba de comer se desvivía por </a:t>
            </a:r>
            <a:r>
              <a:rPr lang="es-NI" sz="2000" b="1" dirty="0" smtClean="0">
                <a:solidFill>
                  <a:schemeClr val="bg1"/>
                </a:solidFill>
              </a:rPr>
              <a:t>ellos”. </a:t>
            </a:r>
            <a:endParaRPr lang="es-NI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1382</Words>
  <Application>Microsoft Office PowerPoint</Application>
  <PresentationFormat>Presentación en pantalla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AMARAS AL SEÑOR TU DIOS.  MARCOS.12: 28-30. </vt:lpstr>
      <vt:lpstr>Diapositiva 2</vt:lpstr>
      <vt:lpstr> ¿Cuántos queremos estar comprometidos y cuantos queremos estar involucrados? </vt:lpstr>
      <vt:lpstr>Diapositiva 4</vt:lpstr>
      <vt:lpstr>Diapositiva 5</vt:lpstr>
      <vt:lpstr>Diapositiva 6</vt:lpstr>
      <vt:lpstr>Diapositiva 7</vt:lpstr>
      <vt:lpstr>Las maneras en que podemos calificar a los hombres.</vt:lpstr>
      <vt:lpstr>Diapositiva 9</vt:lpstr>
      <vt:lpstr>Diapositiva 10</vt:lpstr>
      <vt:lpstr> ¿Qué doy a Dios un Donativo o un Compromiso? </vt:lpstr>
      <vt:lpstr>Diapositiva 12</vt:lpstr>
      <vt:lpstr>Diapositiva 13</vt:lpstr>
      <vt:lpstr>Diapositiva 14</vt:lpstr>
      <vt:lpstr>CONCLUSION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AMARAS AL SEÑOR TU DIOS.  MARCOS.12: 28-30</dc:title>
  <dc:creator>MARIO MORENO</dc:creator>
  <cp:lastModifiedBy>MARIO MORENO</cp:lastModifiedBy>
  <cp:revision>29</cp:revision>
  <dcterms:created xsi:type="dcterms:W3CDTF">2017-02-08T21:45:07Z</dcterms:created>
  <dcterms:modified xsi:type="dcterms:W3CDTF">2017-02-10T00:04:39Z</dcterms:modified>
</cp:coreProperties>
</file>