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3" r:id="rId5"/>
    <p:sldId id="259" r:id="rId6"/>
    <p:sldId id="274" r:id="rId7"/>
    <p:sldId id="260" r:id="rId8"/>
    <p:sldId id="262" r:id="rId9"/>
    <p:sldId id="263" r:id="rId10"/>
    <p:sldId id="264" r:id="rId11"/>
    <p:sldId id="265" r:id="rId12"/>
    <p:sldId id="275" r:id="rId13"/>
    <p:sldId id="266" r:id="rId1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6726-6E86-41EF-ADB0-1A7868B430DD}" type="datetimeFigureOut">
              <a:rPr lang="es-NI" smtClean="0"/>
              <a:pPr/>
              <a:t>02/01/2017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3363-5B18-4017-9ADD-9EADBE204FD1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 smtClean="0"/>
              <a:t>ACTITUDES </a:t>
            </a:r>
            <a:r>
              <a:rPr lang="es-ES" b="1" u="sng" dirty="0"/>
              <a:t>QUE NO DEBEN ESTAR EN LA </a:t>
            </a:r>
            <a:r>
              <a:rPr lang="es-ES" b="1" u="sng" dirty="0" smtClean="0"/>
              <a:t>IGLESIA.</a:t>
            </a:r>
            <a:r>
              <a:rPr lang="es-NI" dirty="0"/>
              <a:t/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s-ES" b="1" u="sng" dirty="0"/>
              <a:t>Introducción: </a:t>
            </a:r>
            <a:endParaRPr lang="es-NI" dirty="0"/>
          </a:p>
          <a:p>
            <a:r>
              <a:rPr lang="es-ES" b="1" dirty="0"/>
              <a:t>1.  Actitudes </a:t>
            </a:r>
            <a:r>
              <a:rPr lang="es-ES" b="1" dirty="0" smtClean="0"/>
              <a:t>incorrecta que </a:t>
            </a:r>
            <a:r>
              <a:rPr lang="es-ES" b="1" dirty="0"/>
              <a:t>afectan mucho la prosperidad de la Iglesia. </a:t>
            </a:r>
            <a:endParaRPr lang="es-NI" b="1" dirty="0"/>
          </a:p>
          <a:p>
            <a:r>
              <a:rPr lang="es-ES" b="1" dirty="0"/>
              <a:t>2.  En esta lección observaremos algunas actitudes que la Iglesia debe evitar. </a:t>
            </a:r>
            <a:endParaRPr lang="es-ES" b="1" dirty="0" smtClean="0"/>
          </a:p>
          <a:p>
            <a:r>
              <a:rPr lang="es-ES" b="1" dirty="0" smtClean="0"/>
              <a:t>3. Debemos de estar atento a todas estas actitudes para evitar ya que causaran gran daño en la obra del Señor.</a:t>
            </a:r>
            <a:endParaRPr lang="es-NI" b="1" dirty="0"/>
          </a:p>
          <a:p>
            <a:endParaRPr lang="es-NI" dirty="0"/>
          </a:p>
        </p:txBody>
      </p:sp>
      <p:pic>
        <p:nvPicPr>
          <p:cNvPr id="4098" name="Picture 2" descr="C:\Users\MARIO MORENO\Desktop\Actitud En La Iglesia\porque-se-existe-como-iglesia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 smtClean="0"/>
              <a:t>La actitud de Atalía. II Crónicas.22:1-6. – </a:t>
            </a:r>
            <a:endParaRPr lang="es-ES" sz="6600" b="1" dirty="0" smtClean="0"/>
          </a:p>
          <a:p>
            <a:pPr algn="ctr"/>
            <a:r>
              <a:rPr lang="es-ES" sz="6600" b="1" dirty="0" smtClean="0"/>
              <a:t>Una </a:t>
            </a:r>
            <a:r>
              <a:rPr lang="es-ES" sz="6600" b="1" dirty="0" smtClean="0"/>
              <a:t>mala consejera para con su hijo.</a:t>
            </a:r>
            <a:endParaRPr lang="es-NI" sz="6600" b="1" dirty="0" smtClean="0"/>
          </a:p>
          <a:p>
            <a:endParaRPr lang="es-NI" dirty="0"/>
          </a:p>
        </p:txBody>
      </p:sp>
      <p:pic>
        <p:nvPicPr>
          <p:cNvPr id="8194" name="Picture 2" descr="C:\Users\MARIO MORENO\Desktop\Actitud En La Iglesia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 smtClean="0"/>
              <a:t>X.  La actitud de Uza. I Crónicas.13:9-10. – Una actitud de pensar que Dios se agradara con lo que hacemos. </a:t>
            </a:r>
            <a:endParaRPr lang="es-NI" sz="6600" b="1" dirty="0" smtClean="0"/>
          </a:p>
          <a:p>
            <a:endParaRPr lang="es-NI" dirty="0"/>
          </a:p>
        </p:txBody>
      </p:sp>
      <p:pic>
        <p:nvPicPr>
          <p:cNvPr id="9218" name="Picture 2" descr="C:\Users\MARIO MORENO\Desktop\Actitud En La Iglesia\uza-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 smtClean="0"/>
              <a:t>CONCLUSION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s-NI" b="1" dirty="0" smtClean="0"/>
              <a:t>Ninguna de todas estas actitudes son buenas delante de Dios.</a:t>
            </a:r>
          </a:p>
          <a:p>
            <a:r>
              <a:rPr lang="es-NI" b="1" dirty="0" smtClean="0"/>
              <a:t>Lamentablemente muchas veces tenemos algunas de estas actitudes</a:t>
            </a:r>
            <a:r>
              <a:rPr lang="es-NI" b="1" smtClean="0"/>
              <a:t>, debemos de dejar </a:t>
            </a:r>
            <a:r>
              <a:rPr lang="es-NI" b="1" dirty="0" smtClean="0"/>
              <a:t>estas actitudes para agradar a Dios siempre.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b="1" dirty="0" smtClean="0"/>
              <a:t>MUCHAS GRACIAS POR SU FINA ATENCION DIOS NOS BENDIGA A TODOS.</a:t>
            </a:r>
            <a:endParaRPr lang="es-NI" sz="4000" b="1" dirty="0"/>
          </a:p>
        </p:txBody>
      </p:sp>
      <p:pic>
        <p:nvPicPr>
          <p:cNvPr id="10242" name="Picture 2" descr="C:\Users\MARIO MORENO\Desktop\Señales\Gracias\gracias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6000" b="1" u="sng" dirty="0"/>
              <a:t>La Iglesia debe evitar las siguientes actitudes:</a:t>
            </a:r>
            <a:endParaRPr lang="es-NI" sz="6000" dirty="0"/>
          </a:p>
          <a:p>
            <a:pPr>
              <a:buNone/>
            </a:pPr>
            <a:r>
              <a:rPr lang="es-ES" sz="6000" dirty="0"/>
              <a:t> </a:t>
            </a:r>
            <a:endParaRPr lang="es-NI" sz="6000" dirty="0"/>
          </a:p>
          <a:p>
            <a:r>
              <a:rPr lang="es-ES" sz="6000" b="1" dirty="0"/>
              <a:t>I.  La Actitud de Diótrefes. III Juan.9-11. —Arrogancia y altivez. </a:t>
            </a:r>
            <a:endParaRPr lang="es-NI" sz="6000" b="1" dirty="0"/>
          </a:p>
          <a:p>
            <a:pPr>
              <a:buNone/>
            </a:pPr>
            <a:endParaRPr lang="es-NI" b="1" dirty="0"/>
          </a:p>
          <a:p>
            <a:endParaRPr lang="es-NI" b="1" dirty="0"/>
          </a:p>
          <a:p>
            <a:endParaRPr lang="es-NI" dirty="0"/>
          </a:p>
        </p:txBody>
      </p:sp>
      <p:pic>
        <p:nvPicPr>
          <p:cNvPr id="1026" name="Picture 2" descr="C:\Users\MARIO MORENO\Desktop\Actitud En La Iglesia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 smtClean="0"/>
              <a:t>II.  La actitud de Demás. II Timoteo.4:10. —Amar este mundo presente. </a:t>
            </a:r>
          </a:p>
          <a:p>
            <a:pPr algn="ctr"/>
            <a:endParaRPr lang="es-ES" sz="6600" b="1" dirty="0" smtClean="0"/>
          </a:p>
          <a:p>
            <a:pPr algn="ctr">
              <a:buNone/>
            </a:pPr>
            <a:endParaRPr lang="es-NI" sz="6600" dirty="0"/>
          </a:p>
        </p:txBody>
      </p:sp>
      <p:pic>
        <p:nvPicPr>
          <p:cNvPr id="4" name="Picture 3" descr="C:\Users\MARIO MORENO\Desktop\Actitud En La Iglesia\no-ameis-el-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021288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III.  La actitud de Juan Marcos. Hechos.13:13; Hechos.15:36-41. —Dejar solos a los hermanos. </a:t>
            </a:r>
            <a:endParaRPr lang="es-NI" sz="6600" b="1" dirty="0" smtClean="0"/>
          </a:p>
          <a:p>
            <a:pPr algn="ctr"/>
            <a:endParaRPr lang="es-NI" dirty="0"/>
          </a:p>
        </p:txBody>
      </p:sp>
      <p:pic>
        <p:nvPicPr>
          <p:cNvPr id="4" name="Picture 4" descr="C:\Users\MARIO MORENO\Desktop\Actitud En La Iglesia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 smtClean="0"/>
              <a:t>IV</a:t>
            </a:r>
            <a:r>
              <a:rPr lang="es-ES" sz="6600" b="1" dirty="0"/>
              <a:t>.  La actitud del fariseo. Lucas.18:9-14. —Una actitud de altivez  falta de humildad. </a:t>
            </a:r>
            <a:endParaRPr lang="es-NI" sz="6600" b="1" dirty="0"/>
          </a:p>
          <a:p>
            <a:pPr>
              <a:buNone/>
            </a:pPr>
            <a:endParaRPr lang="es-NI" dirty="0"/>
          </a:p>
        </p:txBody>
      </p:sp>
      <p:pic>
        <p:nvPicPr>
          <p:cNvPr id="2050" name="Picture 2" descr="C:\Users\MARIO MORENO\Desktop\Actitud En La Iglesia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 smtClean="0"/>
              <a:t>V.  La actitud del rico insensato. Lucas.12:19-21. – Una actitud de materialismo. </a:t>
            </a:r>
            <a:endParaRPr lang="es-NI" sz="6600" b="1" dirty="0" smtClean="0"/>
          </a:p>
          <a:p>
            <a:endParaRPr lang="es-NI" dirty="0"/>
          </a:p>
        </p:txBody>
      </p:sp>
      <p:pic>
        <p:nvPicPr>
          <p:cNvPr id="3074" name="Picture 2" descr="C:\Users\MARIO MORENO\Desktop\Actitud En La Iglesia\LA%20P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/>
              <a:t>La actitud del Joven Rico. Lucas.18:18-30. – Una actitud de indisponibilidad para servir a Dios. </a:t>
            </a:r>
            <a:endParaRPr lang="es-NI" sz="6600" b="1" dirty="0"/>
          </a:p>
          <a:p>
            <a:endParaRPr lang="es-NI" dirty="0"/>
          </a:p>
        </p:txBody>
      </p:sp>
      <p:pic>
        <p:nvPicPr>
          <p:cNvPr id="5122" name="Picture 2" descr="C:\Users\MARIO MORENO\Desktop\Actitud En La Iglesia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s-ES" sz="6600" b="1" dirty="0" smtClean="0"/>
              <a:t>VII.  La actitud de los nueve ingratos. Lucas.17:11-19. – Una actitud de no agradecidos con Dios. </a:t>
            </a:r>
            <a:endParaRPr lang="es-NI" sz="6600" b="1" dirty="0" smtClean="0"/>
          </a:p>
          <a:p>
            <a:endParaRPr lang="es-NI" dirty="0"/>
          </a:p>
        </p:txBody>
      </p:sp>
      <p:pic>
        <p:nvPicPr>
          <p:cNvPr id="6146" name="Picture 2" descr="C:\Users\MARIO MORENO\Desktop\Actitud En La Iglesia\Los-Diez-Lepro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 smtClean="0"/>
              <a:t>VIII.  La  actitud de los  que no quisieron participar de la gran cena. Lucas.14:15-24. </a:t>
            </a:r>
          </a:p>
          <a:p>
            <a:pPr algn="ctr"/>
            <a:r>
              <a:rPr lang="es-ES" sz="6000" b="1" dirty="0" smtClean="0"/>
              <a:t>Una actitud de poner otras cosas en primer lugar, en vez de Dios. </a:t>
            </a:r>
            <a:endParaRPr lang="es-NI" sz="6000" b="1" dirty="0" smtClean="0"/>
          </a:p>
          <a:p>
            <a:endParaRPr lang="es-NI" sz="6000" dirty="0"/>
          </a:p>
        </p:txBody>
      </p:sp>
      <p:pic>
        <p:nvPicPr>
          <p:cNvPr id="7170" name="Picture 2" descr="C:\Users\MARIO MORENO\Desktop\Actitud En La Iglesia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300</Words>
  <Application>Microsoft Office PowerPoint</Application>
  <PresentationFormat>Presentación en pantalla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 ACTITUDES QUE NO DEBEN ESTAR EN LA IGLESIA.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CONCLUSION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ACTITUDES QUE NO DEBEN ESTAR EN LA IGLESIA</dc:title>
  <dc:creator>MARIO MORENO</dc:creator>
  <cp:lastModifiedBy>MARIO MORENO</cp:lastModifiedBy>
  <cp:revision>12</cp:revision>
  <dcterms:created xsi:type="dcterms:W3CDTF">2016-12-30T15:29:13Z</dcterms:created>
  <dcterms:modified xsi:type="dcterms:W3CDTF">2017-01-02T20:38:38Z</dcterms:modified>
</cp:coreProperties>
</file>