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3" r:id="rId1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7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s-MX" altLang="es-ES" noProof="0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s-MX" altLang="es-ES" noProof="0" smtClean="0"/>
              <a:t>Haga clic para modificar el estilo de subtítulo del patrón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7D8FCD-E871-4311-A187-C8127298DBE6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83B591-EFAC-415D-975D-FB1E73EF8ED5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140258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D2DD5F-380B-4BEB-A224-02961CDA812C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140235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C13CC2C-3F6F-43F8-A107-F2700C2B471C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174016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A208E2-BC45-4E95-A879-B498D548294D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40150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5BA627-804A-4F9D-9D8C-4A87E18C4546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208880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FA046A-CC74-4C75-BD38-30BCD663BE47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5574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1D0E1D-0911-4EEE-87D1-38807A83E56D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257713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9DE18-AE79-459D-A9FB-3AE5186A6C34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148465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B599C6-A720-48C5-81E3-F2B65681216B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31906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7C22C1-FC15-4DC4-BA9E-3AD5A89996E3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326125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BA9387-A8A7-4DB5-99A0-B76EFBBE5AF6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127264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ES" smtClean="0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ES" smtClean="0"/>
              <a:t>Haga clic para modificar el estilo de texto del patrón</a:t>
            </a:r>
          </a:p>
          <a:p>
            <a:pPr lvl="1"/>
            <a:r>
              <a:rPr lang="es-MX" altLang="es-ES" smtClean="0"/>
              <a:t>Segundo nivel</a:t>
            </a:r>
          </a:p>
          <a:p>
            <a:pPr lvl="2"/>
            <a:r>
              <a:rPr lang="es-MX" altLang="es-ES" smtClean="0"/>
              <a:t>Tercer nivel</a:t>
            </a:r>
          </a:p>
          <a:p>
            <a:pPr lvl="3"/>
            <a:r>
              <a:rPr lang="es-MX" altLang="es-ES" smtClean="0"/>
              <a:t>Cuarto nivel</a:t>
            </a:r>
          </a:p>
          <a:p>
            <a:pPr lvl="4"/>
            <a:r>
              <a:rPr lang="es-MX" altLang="es-E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 alt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9E624E-CEAD-48B9-B9F9-3575E19DF08E}" type="slidenum">
              <a:rPr lang="es-MX" altLang="es-ES"/>
              <a:pPr/>
              <a:t>‹Nº›</a:t>
            </a:fld>
            <a:endParaRPr lang="es-MX" altLang="es-E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s-MX" alt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1371600"/>
            <a:ext cx="6443662" cy="2705100"/>
          </a:xfrm>
        </p:spPr>
        <p:txBody>
          <a:bodyPr/>
          <a:lstStyle/>
          <a:p>
            <a:pPr algn="ctr"/>
            <a:r>
              <a:rPr lang="es-MX" altLang="es-ES" sz="5500"/>
              <a:t>Iglesia de Cristo</a:t>
            </a:r>
            <a:br>
              <a:rPr lang="es-MX" altLang="es-ES" sz="5500"/>
            </a:br>
            <a:r>
              <a:rPr lang="es-MX" altLang="es-ES" sz="5500"/>
              <a:t>Valles Duarte</a:t>
            </a:r>
            <a:br>
              <a:rPr lang="es-MX" altLang="es-ES" sz="5500"/>
            </a:br>
            <a:r>
              <a:rPr lang="es-MX" altLang="es-ES" sz="5500"/>
              <a:t>Agua prieta, 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57200"/>
            <a:ext cx="7885112" cy="811213"/>
          </a:xfrm>
        </p:spPr>
        <p:txBody>
          <a:bodyPr/>
          <a:lstStyle/>
          <a:p>
            <a:pPr algn="ctr"/>
            <a:r>
              <a:rPr lang="es-MX" altLang="es-ES" b="1"/>
              <a:t>¨ Formas humanas aceptables ¨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4211638" cy="5373687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altLang="es-ES" sz="2000">
                <a:solidFill>
                  <a:schemeClr val="bg1"/>
                </a:solidFill>
              </a:rPr>
              <a:t>Mat 15:8  </a:t>
            </a:r>
            <a:r>
              <a:rPr lang="es-MX" altLang="es-ES" sz="2000" b="1" i="1">
                <a:solidFill>
                  <a:schemeClr val="accent1"/>
                </a:solidFill>
              </a:rPr>
              <a:t>Este pueblo de labios me honra;  </a:t>
            </a:r>
          </a:p>
          <a:p>
            <a:pPr>
              <a:lnSpc>
                <a:spcPct val="90000"/>
              </a:lnSpc>
            </a:pPr>
            <a:r>
              <a:rPr lang="es-MX" altLang="es-ES" sz="2000" b="1" i="1">
                <a:solidFill>
                  <a:schemeClr val="accent1"/>
                </a:solidFill>
              </a:rPr>
              <a:t> Mas su corazón está lejos de mí.</a:t>
            </a:r>
          </a:p>
          <a:p>
            <a:pPr>
              <a:lnSpc>
                <a:spcPct val="90000"/>
              </a:lnSpc>
            </a:pPr>
            <a:r>
              <a:rPr lang="es-MX" altLang="es-ES" sz="2000" b="1" i="1">
                <a:solidFill>
                  <a:schemeClr val="bg1"/>
                </a:solidFill>
              </a:rPr>
              <a:t>“Dios, sé que soy un pecador. Creo que Jesús fue mi sustituto cuando murió en la cruz. Creo que su sangre derramada, su muerte, sepultura, y su resurrección fueron para mí. Lo recibo ahora </a:t>
            </a:r>
            <a:r>
              <a:rPr lang="es-MX" altLang="es-ES" sz="2000" b="1">
                <a:solidFill>
                  <a:schemeClr val="bg1"/>
                </a:solidFill>
              </a:rPr>
              <a:t>como mi Salvador. Te agradezco el perdón de mis pecados, el regalo de la salvación y la vida eterna, por su gracia misericordiosa. Amén.”</a:t>
            </a:r>
            <a:endParaRPr lang="es-MX" altLang="es-ES" sz="20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s-MX" altLang="es-ES" sz="2400">
              <a:solidFill>
                <a:schemeClr val="bg1"/>
              </a:solidFill>
            </a:endParaRPr>
          </a:p>
        </p:txBody>
      </p:sp>
      <p:pic>
        <p:nvPicPr>
          <p:cNvPr id="28679" name="Picture 7" descr="raschke-iglesia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1484313"/>
            <a:ext cx="4859337" cy="5373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altLang="es-ES"/>
              <a:t>Fin de la lección. 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 altLang="es-ES"/>
          </a:p>
          <a:p>
            <a:endParaRPr lang="es-MX" altLang="es-ES"/>
          </a:p>
          <a:p>
            <a:r>
              <a:rPr lang="es-MX" altLang="es-ES"/>
              <a:t>                                  Octubre,09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371600"/>
            <a:ext cx="6588125" cy="2705100"/>
          </a:xfrm>
        </p:spPr>
        <p:txBody>
          <a:bodyPr/>
          <a:lstStyle/>
          <a:p>
            <a:pPr algn="ctr"/>
            <a:r>
              <a:rPr lang="es-MX" altLang="es-ES" sz="5500"/>
              <a:t> </a:t>
            </a:r>
            <a:r>
              <a:rPr lang="es-MX" altLang="es-ES" sz="6700" b="1"/>
              <a:t>¨ Aquella forma </a:t>
            </a:r>
            <a:br>
              <a:rPr lang="es-MX" altLang="es-ES" sz="6700" b="1"/>
            </a:br>
            <a:r>
              <a:rPr lang="es-MX" altLang="es-ES" sz="6700" b="1"/>
              <a:t>Doctrina ¨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264025" y="4522788"/>
            <a:ext cx="396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s-ES" sz="3600" b="1">
                <a:solidFill>
                  <a:schemeClr val="folHlink"/>
                </a:solidFill>
              </a:rPr>
              <a:t>Romanos 6:17-18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57200"/>
            <a:ext cx="7138987" cy="1295400"/>
          </a:xfrm>
        </p:spPr>
        <p:txBody>
          <a:bodyPr/>
          <a:lstStyle/>
          <a:p>
            <a:r>
              <a:rPr lang="es-MX" altLang="es-ES" b="1"/>
              <a:t>¿ A que forma de doctrina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ES"/>
              <a:t>Es muy importante entender primero que hay una Doctrina.</a:t>
            </a:r>
          </a:p>
          <a:p>
            <a:r>
              <a:rPr lang="es-MX" altLang="es-ES"/>
              <a:t>Es de igual importancia saber la forma que tiene esta doctrina.</a:t>
            </a:r>
          </a:p>
          <a:p>
            <a:r>
              <a:rPr lang="es-MX" altLang="es-ES" b="1" i="1">
                <a:solidFill>
                  <a:schemeClr val="folHlink"/>
                </a:solidFill>
              </a:rPr>
              <a:t>Mateo 22:33          2 Timoteo 1:13</a:t>
            </a:r>
          </a:p>
          <a:p>
            <a:r>
              <a:rPr lang="es-MX" altLang="es-ES"/>
              <a:t>A que se estaba refiriendo Pablo al hablar de la forma de doctrina.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57200"/>
            <a:ext cx="7138987" cy="1295400"/>
          </a:xfrm>
        </p:spPr>
        <p:txBody>
          <a:bodyPr/>
          <a:lstStyle/>
          <a:p>
            <a:r>
              <a:rPr lang="es-MX" altLang="es-ES" b="1"/>
              <a:t>¿ A que forma de doctrina 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ES"/>
              <a:t>En el contexto de la enseñanza es justo lo que dice, en el principio del capitulo.</a:t>
            </a:r>
          </a:p>
          <a:p>
            <a:r>
              <a:rPr lang="es-MX" altLang="es-ES" b="1">
                <a:solidFill>
                  <a:schemeClr val="folHlink"/>
                </a:solidFill>
              </a:rPr>
              <a:t>               Romanos 6:3-6</a:t>
            </a:r>
          </a:p>
          <a:p>
            <a:r>
              <a:rPr lang="es-MX" altLang="es-ES">
                <a:solidFill>
                  <a:schemeClr val="tx1"/>
                </a:solidFill>
              </a:rPr>
              <a:t>Se habla de que debemos morir.</a:t>
            </a:r>
          </a:p>
          <a:p>
            <a:r>
              <a:rPr lang="es-MX" altLang="es-ES">
                <a:solidFill>
                  <a:schemeClr val="tx1"/>
                </a:solidFill>
              </a:rPr>
              <a:t>Se habla de que debemos ser sepultados.</a:t>
            </a:r>
          </a:p>
          <a:p>
            <a:r>
              <a:rPr lang="es-MX" altLang="es-ES">
                <a:solidFill>
                  <a:schemeClr val="tx1"/>
                </a:solidFill>
              </a:rPr>
              <a:t>Se habla de que debemos resucitar.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57200"/>
            <a:ext cx="7138987" cy="1295400"/>
          </a:xfrm>
        </p:spPr>
        <p:txBody>
          <a:bodyPr/>
          <a:lstStyle/>
          <a:p>
            <a:r>
              <a:rPr lang="es-MX" altLang="es-ES" b="1"/>
              <a:t>¿ A que forma de doctrina ?</a:t>
            </a:r>
          </a:p>
        </p:txBody>
      </p:sp>
      <p:pic>
        <p:nvPicPr>
          <p:cNvPr id="12292" name="Picture 4" descr="for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ES" b="1"/>
              <a:t>Esta es la esencia del evangelio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50825" y="1844675"/>
            <a:ext cx="3455988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ES" sz="2800" b="1"/>
              <a:t>1 corintios 15:1-4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148263" y="1700213"/>
            <a:ext cx="3671887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ES" sz="2800" b="1"/>
              <a:t>2 Tesalonicenses 1:8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68313" y="4221163"/>
            <a:ext cx="2736850" cy="1274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ES" sz="2800" b="1"/>
              <a:t>1 Pedro 4:17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5508625" y="4292600"/>
            <a:ext cx="2665413" cy="1274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ES" sz="2800"/>
              <a:t>Romanos 10:16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17" grpId="0" animBg="1"/>
      <p:bldP spid="13318" grpId="0" animBg="1"/>
      <p:bldP spid="133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57200"/>
            <a:ext cx="7524750" cy="1295400"/>
          </a:xfrm>
        </p:spPr>
        <p:txBody>
          <a:bodyPr/>
          <a:lstStyle/>
          <a:p>
            <a:pPr algn="ctr"/>
            <a:r>
              <a:rPr lang="es-MX" altLang="es-ES" b="1">
                <a:solidFill>
                  <a:schemeClr val="folHlink"/>
                </a:solidFill>
              </a:rPr>
              <a:t>¿ Como obedecer hechos ya ocurridos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459787" cy="4184650"/>
          </a:xfrm>
        </p:spPr>
        <p:txBody>
          <a:bodyPr/>
          <a:lstStyle/>
          <a:p>
            <a:r>
              <a:rPr lang="es-MX" altLang="es-ES" sz="2500"/>
              <a:t>No Podemos obedecer los hechos.</a:t>
            </a:r>
          </a:p>
          <a:p>
            <a:r>
              <a:rPr lang="es-MX" altLang="es-ES" sz="2500"/>
              <a:t>Pero si podemos obedecer una forma de los hechos.</a:t>
            </a:r>
          </a:p>
          <a:p>
            <a:r>
              <a:rPr lang="es-MX" altLang="es-ES" sz="2500"/>
              <a:t>Rom 6:3  </a:t>
            </a:r>
            <a:r>
              <a:rPr lang="es-MX" altLang="es-ES" sz="2500">
                <a:solidFill>
                  <a:schemeClr val="folHlink"/>
                </a:solidFill>
              </a:rPr>
              <a:t>¿O no sabéis que todos los que hemos sido bautizados en Cristo Jesús,  hemos sido bautizados en su muerte?</a:t>
            </a:r>
          </a:p>
          <a:p>
            <a:r>
              <a:rPr lang="es-MX" altLang="es-ES" sz="2500"/>
              <a:t>Rom 6:4  </a:t>
            </a:r>
            <a:r>
              <a:rPr lang="es-MX" altLang="es-ES" sz="2500">
                <a:solidFill>
                  <a:schemeClr val="folHlink"/>
                </a:solidFill>
              </a:rPr>
              <a:t>Porque somos sepultados juntamente con él para muerte por el bautismo,  a fin de que como Cristo resucitó de los muertos por la gloria del Padre,  así también nosotros andemos en vida nueva.</a:t>
            </a:r>
          </a:p>
          <a:p>
            <a:endParaRPr lang="es-MX" altLang="es-ES" sz="25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Grp="1" noChangeArrowheads="1"/>
          </p:cNvSpPr>
          <p:nvPr>
            <p:ph type="title"/>
          </p:nvPr>
        </p:nvSpPr>
        <p:spPr>
          <a:xfrm>
            <a:off x="1258888" y="457200"/>
            <a:ext cx="7885112" cy="1027113"/>
          </a:xfrm>
        </p:spPr>
        <p:txBody>
          <a:bodyPr/>
          <a:lstStyle/>
          <a:p>
            <a:pPr algn="ctr"/>
            <a:r>
              <a:rPr lang="es-MX" altLang="es-ES" b="1"/>
              <a:t>¨ Formas humanas aceptables ¨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211638" cy="4248150"/>
          </a:xfrm>
        </p:spPr>
        <p:txBody>
          <a:bodyPr/>
          <a:lstStyle/>
          <a:p>
            <a:r>
              <a:rPr lang="es-MX" altLang="es-ES"/>
              <a:t>Eze 18:20  </a:t>
            </a:r>
            <a:r>
              <a:rPr lang="es-MX" altLang="es-ES">
                <a:solidFill>
                  <a:schemeClr val="folHlink"/>
                </a:solidFill>
              </a:rPr>
              <a:t>El alma que pecare,  esa morirá;  el hijo no llevará el pecado del padre,  ni el padre llevará el pecado del hijo;  la justicia del justo será sobre él,  y la impiedad del impío será sobre él.</a:t>
            </a:r>
          </a:p>
          <a:p>
            <a:endParaRPr lang="es-MX" altLang="es-ES">
              <a:solidFill>
                <a:schemeClr val="folHlink"/>
              </a:solidFill>
            </a:endParaRPr>
          </a:p>
        </p:txBody>
      </p:sp>
      <p:pic>
        <p:nvPicPr>
          <p:cNvPr id="23563" name="Picture 11" descr="Bautizo_Infanta_Leono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557338"/>
            <a:ext cx="4500562" cy="453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851150" y="6308725"/>
            <a:ext cx="6292850" cy="3667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s-ES" b="1" i="1">
                <a:solidFill>
                  <a:schemeClr val="bg1"/>
                </a:solidFill>
              </a:rPr>
              <a:t>Los Reyes de España y el bautismo de la infanta Leonor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1" grpId="0" build="p"/>
      <p:bldP spid="235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  <p:pic>
        <p:nvPicPr>
          <p:cNvPr id="29700" name="Picture 4" descr="Mi_bautizo_siz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14">
      <a:dk1>
        <a:srgbClr val="FF3399"/>
      </a:dk1>
      <a:lt1>
        <a:srgbClr val="FFFFFF"/>
      </a:lt1>
      <a:dk2>
        <a:srgbClr val="4E009C"/>
      </a:dk2>
      <a:lt2>
        <a:srgbClr val="FFFFFF"/>
      </a:lt2>
      <a:accent1>
        <a:srgbClr val="00A8A4"/>
      </a:accent1>
      <a:accent2>
        <a:srgbClr val="3399FF"/>
      </a:accent2>
      <a:accent3>
        <a:srgbClr val="B2AACB"/>
      </a:accent3>
      <a:accent4>
        <a:srgbClr val="DADADA"/>
      </a:accent4>
      <a:accent5>
        <a:srgbClr val="AAD1CF"/>
      </a:accent5>
      <a:accent6>
        <a:srgbClr val="2D8AE7"/>
      </a:accent6>
      <a:hlink>
        <a:srgbClr val="FFFFCC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0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FFFF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FFF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11">
        <a:dk1>
          <a:srgbClr val="6699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12">
        <a:dk1>
          <a:srgbClr val="CC99FF"/>
        </a:dk1>
        <a:lt1>
          <a:srgbClr val="FFFFFF"/>
        </a:lt1>
        <a:dk2>
          <a:srgbClr val="99CCFF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CAE2F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13">
        <a:dk1>
          <a:srgbClr val="CC99FF"/>
        </a:dk1>
        <a:lt1>
          <a:srgbClr val="FFFFFF"/>
        </a:lt1>
        <a:dk2>
          <a:srgbClr val="0099FF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ACAF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14">
        <a:dk1>
          <a:srgbClr val="FF3399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141</TotalTime>
  <Words>378</Words>
  <Application>Microsoft Office PowerPoint</Application>
  <PresentationFormat>Presentación en pantalla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Cascade</vt:lpstr>
      <vt:lpstr>Iglesia de Cristo Valles Duarte Agua prieta, son</vt:lpstr>
      <vt:lpstr> ¨ Aquella forma  Doctrina ¨</vt:lpstr>
      <vt:lpstr>¿ A que forma de doctrina ?</vt:lpstr>
      <vt:lpstr>¿ A que forma de doctrina ?</vt:lpstr>
      <vt:lpstr>¿ A que forma de doctrina ?</vt:lpstr>
      <vt:lpstr>Esta es la esencia del evangelio</vt:lpstr>
      <vt:lpstr>¿ Como obedecer hechos ya ocurridos ?</vt:lpstr>
      <vt:lpstr>¨ Formas humanas aceptables ¨</vt:lpstr>
      <vt:lpstr>Presentación de PowerPoint</vt:lpstr>
      <vt:lpstr>¨ Formas humanas aceptables ¨</vt:lpstr>
      <vt:lpstr>Fin de la lección. 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Iglesia de Cristo Valles Duarte Agua prieta, son</dc:title>
  <dc:creator>Jemii</dc:creator>
  <cp:lastModifiedBy>Mario Moreno</cp:lastModifiedBy>
  <cp:revision>9</cp:revision>
  <dcterms:created xsi:type="dcterms:W3CDTF">2009-10-17T23:44:17Z</dcterms:created>
  <dcterms:modified xsi:type="dcterms:W3CDTF">2018-02-01T23:44:27Z</dcterms:modified>
</cp:coreProperties>
</file>