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7" r:id="rId5"/>
    <p:sldId id="269" r:id="rId6"/>
    <p:sldId id="268" r:id="rId7"/>
    <p:sldId id="270" r:id="rId8"/>
    <p:sldId id="263" r:id="rId9"/>
    <p:sldId id="260" r:id="rId10"/>
    <p:sldId id="257" r:id="rId11"/>
    <p:sldId id="258" r:id="rId12"/>
    <p:sldId id="271" r:id="rId13"/>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9" d="100"/>
          <a:sy n="79" d="100"/>
        </p:scale>
        <p:origin x="-288"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A94D2E-ED30-40AE-AF7C-37C1B8CBC079}"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13A184AA-E6ED-45FA-871F-403E3537A075}">
      <dgm:prSet/>
      <dgm:spPr/>
      <dgm:t>
        <a:bodyPr/>
        <a:lstStyle/>
        <a:p>
          <a:pPr algn="ctr" rtl="0"/>
          <a:r>
            <a:rPr lang="es-SV" dirty="0" smtClean="0">
              <a:latin typeface="Cooper Black" panose="0208090404030B020404" pitchFamily="18" charset="0"/>
              <a:cs typeface="Aharoni" panose="02010803020104030203" pitchFamily="2" charset="-79"/>
            </a:rPr>
            <a:t>AYUDANDONOS UNOS A OTROS</a:t>
          </a:r>
          <a:endParaRPr lang="es-SV" dirty="0">
            <a:latin typeface="Cooper Black" panose="0208090404030B020404" pitchFamily="18" charset="0"/>
            <a:cs typeface="Aharoni" panose="02010803020104030203" pitchFamily="2" charset="-79"/>
          </a:endParaRPr>
        </a:p>
      </dgm:t>
    </dgm:pt>
    <dgm:pt modelId="{C0EA05D0-BACC-49AD-9F1E-B19494038B23}" type="parTrans" cxnId="{D2FB93ED-B8B9-458B-B24C-9988D6EFAFAA}">
      <dgm:prSet/>
      <dgm:spPr/>
      <dgm:t>
        <a:bodyPr/>
        <a:lstStyle/>
        <a:p>
          <a:endParaRPr lang="es-SV">
            <a:latin typeface="Aharoni" panose="02010803020104030203" pitchFamily="2" charset="-79"/>
            <a:cs typeface="Aharoni" panose="02010803020104030203" pitchFamily="2" charset="-79"/>
          </a:endParaRPr>
        </a:p>
      </dgm:t>
    </dgm:pt>
    <dgm:pt modelId="{E8B40536-A7FA-455F-9AAC-92B1232F1CA3}" type="sibTrans" cxnId="{D2FB93ED-B8B9-458B-B24C-9988D6EFAFAA}">
      <dgm:prSet/>
      <dgm:spPr/>
      <dgm:t>
        <a:bodyPr/>
        <a:lstStyle/>
        <a:p>
          <a:endParaRPr lang="es-SV">
            <a:latin typeface="Aharoni" panose="02010803020104030203" pitchFamily="2" charset="-79"/>
            <a:cs typeface="Aharoni" panose="02010803020104030203" pitchFamily="2" charset="-79"/>
          </a:endParaRPr>
        </a:p>
      </dgm:t>
    </dgm:pt>
    <dgm:pt modelId="{BA406575-F0DB-4761-8D58-8F028B772A1B}" type="pres">
      <dgm:prSet presAssocID="{12A94D2E-ED30-40AE-AF7C-37C1B8CBC079}" presName="linear" presStyleCnt="0">
        <dgm:presLayoutVars>
          <dgm:animLvl val="lvl"/>
          <dgm:resizeHandles val="exact"/>
        </dgm:presLayoutVars>
      </dgm:prSet>
      <dgm:spPr/>
      <dgm:t>
        <a:bodyPr/>
        <a:lstStyle/>
        <a:p>
          <a:endParaRPr lang="es-ES"/>
        </a:p>
      </dgm:t>
    </dgm:pt>
    <dgm:pt modelId="{1A3778E5-8A06-4AC5-92FB-A8B7298503AF}" type="pres">
      <dgm:prSet presAssocID="{13A184AA-E6ED-45FA-871F-403E3537A075}" presName="parentText" presStyleLbl="node1" presStyleIdx="0" presStyleCnt="1">
        <dgm:presLayoutVars>
          <dgm:chMax val="0"/>
          <dgm:bulletEnabled val="1"/>
        </dgm:presLayoutVars>
      </dgm:prSet>
      <dgm:spPr/>
      <dgm:t>
        <a:bodyPr/>
        <a:lstStyle/>
        <a:p>
          <a:endParaRPr lang="es-ES"/>
        </a:p>
      </dgm:t>
    </dgm:pt>
  </dgm:ptLst>
  <dgm:cxnLst>
    <dgm:cxn modelId="{6362810F-9AC8-492F-8A9B-2028A4308B6D}" type="presOf" srcId="{13A184AA-E6ED-45FA-871F-403E3537A075}" destId="{1A3778E5-8A06-4AC5-92FB-A8B7298503AF}" srcOrd="0" destOrd="0" presId="urn:microsoft.com/office/officeart/2005/8/layout/vList2"/>
    <dgm:cxn modelId="{D2FB93ED-B8B9-458B-B24C-9988D6EFAFAA}" srcId="{12A94D2E-ED30-40AE-AF7C-37C1B8CBC079}" destId="{13A184AA-E6ED-45FA-871F-403E3537A075}" srcOrd="0" destOrd="0" parTransId="{C0EA05D0-BACC-49AD-9F1E-B19494038B23}" sibTransId="{E8B40536-A7FA-455F-9AAC-92B1232F1CA3}"/>
    <dgm:cxn modelId="{F5C7933F-B889-4916-B4F1-D9D42F7CD335}" type="presOf" srcId="{12A94D2E-ED30-40AE-AF7C-37C1B8CBC079}" destId="{BA406575-F0DB-4761-8D58-8F028B772A1B}" srcOrd="0" destOrd="0" presId="urn:microsoft.com/office/officeart/2005/8/layout/vList2"/>
    <dgm:cxn modelId="{DC0F9485-EA55-40FB-B45C-52E651E479CA}" type="presParOf" srcId="{BA406575-F0DB-4761-8D58-8F028B772A1B}" destId="{1A3778E5-8A06-4AC5-92FB-A8B7298503A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0DDB32-A53E-44F2-981B-9358C2D1AB34}"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A1FBBABF-1CCE-49F3-B590-327D94107C88}">
      <dgm:prSet/>
      <dgm:spPr/>
      <dgm:t>
        <a:bodyPr/>
        <a:lstStyle/>
        <a:p>
          <a:pPr rtl="0"/>
          <a:r>
            <a:rPr lang="es-SV" dirty="0" smtClean="0">
              <a:latin typeface="Cooper Black" panose="0208090404030B020404" pitchFamily="18" charset="0"/>
            </a:rPr>
            <a:t>ESTIMULANDONOS A LAS BUENAS OBRAS</a:t>
          </a:r>
          <a:endParaRPr lang="es-SV" dirty="0">
            <a:latin typeface="Cooper Black" panose="0208090404030B020404" pitchFamily="18" charset="0"/>
          </a:endParaRPr>
        </a:p>
      </dgm:t>
    </dgm:pt>
    <dgm:pt modelId="{1E93DEFE-A2F4-4049-9CEB-5DEA207F634E}" type="parTrans" cxnId="{455EDA46-461B-4468-9212-24BF6B8143D9}">
      <dgm:prSet/>
      <dgm:spPr/>
      <dgm:t>
        <a:bodyPr/>
        <a:lstStyle/>
        <a:p>
          <a:endParaRPr lang="es-SV"/>
        </a:p>
      </dgm:t>
    </dgm:pt>
    <dgm:pt modelId="{9587090F-D1D3-4F2E-9123-09BA6C4F7C3A}" type="sibTrans" cxnId="{455EDA46-461B-4468-9212-24BF6B8143D9}">
      <dgm:prSet/>
      <dgm:spPr/>
      <dgm:t>
        <a:bodyPr/>
        <a:lstStyle/>
        <a:p>
          <a:endParaRPr lang="es-SV"/>
        </a:p>
      </dgm:t>
    </dgm:pt>
    <dgm:pt modelId="{80E7B7AD-6087-4FB0-94D9-0CDE43C5DB20}" type="pres">
      <dgm:prSet presAssocID="{070DDB32-A53E-44F2-981B-9358C2D1AB34}" presName="linear" presStyleCnt="0">
        <dgm:presLayoutVars>
          <dgm:animLvl val="lvl"/>
          <dgm:resizeHandles val="exact"/>
        </dgm:presLayoutVars>
      </dgm:prSet>
      <dgm:spPr/>
      <dgm:t>
        <a:bodyPr/>
        <a:lstStyle/>
        <a:p>
          <a:endParaRPr lang="es-ES"/>
        </a:p>
      </dgm:t>
    </dgm:pt>
    <dgm:pt modelId="{FA054591-BE8D-4C7D-8A53-A49F0A1315BB}" type="pres">
      <dgm:prSet presAssocID="{A1FBBABF-1CCE-49F3-B590-327D94107C88}" presName="parentText" presStyleLbl="node1" presStyleIdx="0" presStyleCnt="1">
        <dgm:presLayoutVars>
          <dgm:chMax val="0"/>
          <dgm:bulletEnabled val="1"/>
        </dgm:presLayoutVars>
      </dgm:prSet>
      <dgm:spPr/>
      <dgm:t>
        <a:bodyPr/>
        <a:lstStyle/>
        <a:p>
          <a:endParaRPr lang="es-ES"/>
        </a:p>
      </dgm:t>
    </dgm:pt>
  </dgm:ptLst>
  <dgm:cxnLst>
    <dgm:cxn modelId="{455EDA46-461B-4468-9212-24BF6B8143D9}" srcId="{070DDB32-A53E-44F2-981B-9358C2D1AB34}" destId="{A1FBBABF-1CCE-49F3-B590-327D94107C88}" srcOrd="0" destOrd="0" parTransId="{1E93DEFE-A2F4-4049-9CEB-5DEA207F634E}" sibTransId="{9587090F-D1D3-4F2E-9123-09BA6C4F7C3A}"/>
    <dgm:cxn modelId="{527A7ACB-4442-437C-BBC6-4E47155ABF17}" type="presOf" srcId="{070DDB32-A53E-44F2-981B-9358C2D1AB34}" destId="{80E7B7AD-6087-4FB0-94D9-0CDE43C5DB20}" srcOrd="0" destOrd="0" presId="urn:microsoft.com/office/officeart/2005/8/layout/vList2"/>
    <dgm:cxn modelId="{9A4B7DB3-E294-420C-A105-A1AF3F1542DF}" type="presOf" srcId="{A1FBBABF-1CCE-49F3-B590-327D94107C88}" destId="{FA054591-BE8D-4C7D-8A53-A49F0A1315BB}" srcOrd="0" destOrd="0" presId="urn:microsoft.com/office/officeart/2005/8/layout/vList2"/>
    <dgm:cxn modelId="{5ADF10B3-6431-4F6F-B18E-D4C10A81B6CC}" type="presParOf" srcId="{80E7B7AD-6087-4FB0-94D9-0CDE43C5DB20}" destId="{FA054591-BE8D-4C7D-8A53-A49F0A1315B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4444E08-8FDE-4F99-BBE5-8A37A22CE502}"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B1F035BF-B7F2-413D-8C16-4F3ECC61A4EB}">
      <dgm:prSet/>
      <dgm:spPr/>
      <dgm:t>
        <a:bodyPr/>
        <a:lstStyle/>
        <a:p>
          <a:pPr algn="ctr" rtl="0"/>
          <a:r>
            <a:rPr lang="es-SV" dirty="0" smtClean="0">
              <a:latin typeface="Cooper Black" panose="0208090404030B020404" pitchFamily="18" charset="0"/>
            </a:rPr>
            <a:t>LA CONFIAZA FACILITA EL AYUDAR</a:t>
          </a:r>
          <a:endParaRPr lang="es-SV" dirty="0">
            <a:latin typeface="Cooper Black" panose="0208090404030B020404" pitchFamily="18" charset="0"/>
          </a:endParaRPr>
        </a:p>
      </dgm:t>
    </dgm:pt>
    <dgm:pt modelId="{D6E2D7B7-6D1F-469B-890B-26392C8AC2CA}" type="parTrans" cxnId="{C46EEF36-C161-41C4-96FC-9B83244A083E}">
      <dgm:prSet/>
      <dgm:spPr/>
      <dgm:t>
        <a:bodyPr/>
        <a:lstStyle/>
        <a:p>
          <a:endParaRPr lang="es-SV"/>
        </a:p>
      </dgm:t>
    </dgm:pt>
    <dgm:pt modelId="{0DB7BACB-41B2-47F4-A060-9A71D6A18505}" type="sibTrans" cxnId="{C46EEF36-C161-41C4-96FC-9B83244A083E}">
      <dgm:prSet/>
      <dgm:spPr/>
      <dgm:t>
        <a:bodyPr/>
        <a:lstStyle/>
        <a:p>
          <a:endParaRPr lang="es-SV"/>
        </a:p>
      </dgm:t>
    </dgm:pt>
    <dgm:pt modelId="{10540379-1F1D-4CAA-A492-A8910A81A98E}" type="pres">
      <dgm:prSet presAssocID="{B4444E08-8FDE-4F99-BBE5-8A37A22CE502}" presName="linear" presStyleCnt="0">
        <dgm:presLayoutVars>
          <dgm:animLvl val="lvl"/>
          <dgm:resizeHandles val="exact"/>
        </dgm:presLayoutVars>
      </dgm:prSet>
      <dgm:spPr/>
      <dgm:t>
        <a:bodyPr/>
        <a:lstStyle/>
        <a:p>
          <a:endParaRPr lang="es-ES"/>
        </a:p>
      </dgm:t>
    </dgm:pt>
    <dgm:pt modelId="{BAED64D9-AC94-4730-92B9-250C8F400409}" type="pres">
      <dgm:prSet presAssocID="{B1F035BF-B7F2-413D-8C16-4F3ECC61A4EB}" presName="parentText" presStyleLbl="node1" presStyleIdx="0" presStyleCnt="1">
        <dgm:presLayoutVars>
          <dgm:chMax val="0"/>
          <dgm:bulletEnabled val="1"/>
        </dgm:presLayoutVars>
      </dgm:prSet>
      <dgm:spPr/>
      <dgm:t>
        <a:bodyPr/>
        <a:lstStyle/>
        <a:p>
          <a:endParaRPr lang="es-ES"/>
        </a:p>
      </dgm:t>
    </dgm:pt>
  </dgm:ptLst>
  <dgm:cxnLst>
    <dgm:cxn modelId="{17A2A11F-BB8D-467B-9F8C-412A7BF09E5C}" type="presOf" srcId="{B1F035BF-B7F2-413D-8C16-4F3ECC61A4EB}" destId="{BAED64D9-AC94-4730-92B9-250C8F400409}" srcOrd="0" destOrd="0" presId="urn:microsoft.com/office/officeart/2005/8/layout/vList2"/>
    <dgm:cxn modelId="{C6031921-1D33-4F44-8F21-24389E567538}" type="presOf" srcId="{B4444E08-8FDE-4F99-BBE5-8A37A22CE502}" destId="{10540379-1F1D-4CAA-A492-A8910A81A98E}" srcOrd="0" destOrd="0" presId="urn:microsoft.com/office/officeart/2005/8/layout/vList2"/>
    <dgm:cxn modelId="{C46EEF36-C161-41C4-96FC-9B83244A083E}" srcId="{B4444E08-8FDE-4F99-BBE5-8A37A22CE502}" destId="{B1F035BF-B7F2-413D-8C16-4F3ECC61A4EB}" srcOrd="0" destOrd="0" parTransId="{D6E2D7B7-6D1F-469B-890B-26392C8AC2CA}" sibTransId="{0DB7BACB-41B2-47F4-A060-9A71D6A18505}"/>
    <dgm:cxn modelId="{F9B33567-73C0-4CAE-9496-D8657311F326}" type="presParOf" srcId="{10540379-1F1D-4CAA-A492-A8910A81A98E}" destId="{BAED64D9-AC94-4730-92B9-250C8F40040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D2C23F6-E868-4A6F-B1A3-D37F18AA14F5}"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SV"/>
        </a:p>
      </dgm:t>
    </dgm:pt>
    <dgm:pt modelId="{01962EF3-41AA-4B20-A977-265173E7F6C1}">
      <dgm:prSet/>
      <dgm:spPr/>
      <dgm:t>
        <a:bodyPr/>
        <a:lstStyle/>
        <a:p>
          <a:pPr rtl="0"/>
          <a:r>
            <a:rPr lang="es-MX" dirty="0" smtClean="0">
              <a:latin typeface="Cooper Black" panose="0208090404030B020404" pitchFamily="18" charset="0"/>
            </a:rPr>
            <a:t>La honestidad es indispensable para la vida en comunidad, pues permite nacer la confianza entre sus miembros, lo mismo que el respeto. Una persona honesta puede confiar en quienes la rodean y a la inversa, </a:t>
          </a:r>
          <a:endParaRPr lang="es-SV" dirty="0">
            <a:latin typeface="Cooper Black" panose="0208090404030B020404" pitchFamily="18" charset="0"/>
          </a:endParaRPr>
        </a:p>
      </dgm:t>
    </dgm:pt>
    <dgm:pt modelId="{5F634C2F-9A5B-4120-AB70-CDF113591542}" type="parTrans" cxnId="{E188052B-EA13-4C48-8CE7-9D9B5EFD4192}">
      <dgm:prSet/>
      <dgm:spPr/>
      <dgm:t>
        <a:bodyPr/>
        <a:lstStyle/>
        <a:p>
          <a:endParaRPr lang="es-SV">
            <a:latin typeface="Cooper Black" panose="0208090404030B020404" pitchFamily="18" charset="0"/>
          </a:endParaRPr>
        </a:p>
      </dgm:t>
    </dgm:pt>
    <dgm:pt modelId="{C0B287AA-5BF5-43AF-A2E4-73A32FE216F6}" type="sibTrans" cxnId="{E188052B-EA13-4C48-8CE7-9D9B5EFD4192}">
      <dgm:prSet/>
      <dgm:spPr/>
      <dgm:t>
        <a:bodyPr/>
        <a:lstStyle/>
        <a:p>
          <a:endParaRPr lang="es-SV">
            <a:latin typeface="Cooper Black" panose="0208090404030B020404" pitchFamily="18" charset="0"/>
          </a:endParaRPr>
        </a:p>
      </dgm:t>
    </dgm:pt>
    <dgm:pt modelId="{0412FAB2-7539-45A3-8369-50B813EA2122}">
      <dgm:prSet/>
      <dgm:spPr/>
      <dgm:t>
        <a:bodyPr/>
        <a:lstStyle/>
        <a:p>
          <a:pPr rtl="0"/>
          <a:r>
            <a:rPr lang="es-SV" dirty="0" smtClean="0">
              <a:latin typeface="Cooper Black" panose="0208090404030B020404" pitchFamily="18" charset="0"/>
            </a:rPr>
            <a:t>Hechos.2:42-46 Todos los que habían creído estaban juntos, y tenían en común todas las cosas; y vendían sus propiedades y sus bienes, y lo repartían a todos según la necesidad de cada uno</a:t>
          </a:r>
          <a:r>
            <a:rPr lang="es-SV" smtClean="0">
              <a:latin typeface="Cooper Black" panose="0208090404030B020404" pitchFamily="18" charset="0"/>
            </a:rPr>
            <a:t>.</a:t>
          </a:r>
          <a:r>
            <a:rPr lang="es-SV" b="1" smtClean="0">
              <a:latin typeface="Cooper Black" panose="0208090404030B020404" pitchFamily="18" charset="0"/>
            </a:rPr>
            <a:t> </a:t>
          </a:r>
        </a:p>
        <a:p>
          <a:pPr rtl="0"/>
          <a:r>
            <a:rPr lang="es-SV" smtClean="0">
              <a:latin typeface="Cooper Black" panose="0208090404030B020404" pitchFamily="18" charset="0"/>
            </a:rPr>
            <a:t>Y </a:t>
          </a:r>
          <a:r>
            <a:rPr lang="es-SV" dirty="0" smtClean="0">
              <a:latin typeface="Cooper Black" panose="0208090404030B020404" pitchFamily="18" charset="0"/>
            </a:rPr>
            <a:t>perseverando unánimes cada día en el templo, y partiendo el pan en las casas, comían juntos con alegría y sencillez de corazón,</a:t>
          </a:r>
          <a:r>
            <a:rPr lang="es-SV" b="1" dirty="0" smtClean="0">
              <a:latin typeface="Cooper Black" panose="0208090404030B020404" pitchFamily="18" charset="0"/>
            </a:rPr>
            <a:t> </a:t>
          </a:r>
          <a:r>
            <a:rPr lang="es-SV" dirty="0" smtClean="0">
              <a:latin typeface="Cooper Black" panose="0208090404030B020404" pitchFamily="18" charset="0"/>
            </a:rPr>
            <a:t>alabando a Dios, y teniendo favor con todo el pueblo</a:t>
          </a:r>
          <a:r>
            <a:rPr lang="es-SV" smtClean="0">
              <a:latin typeface="Cooper Black" panose="0208090404030B020404" pitchFamily="18" charset="0"/>
            </a:rPr>
            <a:t>. </a:t>
          </a:r>
        </a:p>
        <a:p>
          <a:pPr rtl="0"/>
          <a:r>
            <a:rPr lang="es-SV" dirty="0" smtClean="0">
              <a:latin typeface="Cooper Black" panose="0208090404030B020404" pitchFamily="18" charset="0"/>
            </a:rPr>
            <a:t>Y el Señor añadía cada día a la iglesia los que habían de ser salvos.</a:t>
          </a:r>
          <a:endParaRPr lang="es-SV" dirty="0">
            <a:latin typeface="Cooper Black" panose="0208090404030B020404" pitchFamily="18" charset="0"/>
          </a:endParaRPr>
        </a:p>
      </dgm:t>
    </dgm:pt>
    <dgm:pt modelId="{5FEFEAA1-A27C-4D2F-AB49-1693A5D9A40D}" type="parTrans" cxnId="{A4A0D53A-18D3-4002-A929-11932FF8AC20}">
      <dgm:prSet/>
      <dgm:spPr/>
      <dgm:t>
        <a:bodyPr/>
        <a:lstStyle/>
        <a:p>
          <a:endParaRPr lang="es-SV">
            <a:latin typeface="Cooper Black" panose="0208090404030B020404" pitchFamily="18" charset="0"/>
          </a:endParaRPr>
        </a:p>
      </dgm:t>
    </dgm:pt>
    <dgm:pt modelId="{B4B304A7-20B7-4DDB-B531-E6F6301A5A63}" type="sibTrans" cxnId="{A4A0D53A-18D3-4002-A929-11932FF8AC20}">
      <dgm:prSet/>
      <dgm:spPr/>
      <dgm:t>
        <a:bodyPr/>
        <a:lstStyle/>
        <a:p>
          <a:endParaRPr lang="es-SV">
            <a:latin typeface="Cooper Black" panose="0208090404030B020404" pitchFamily="18" charset="0"/>
          </a:endParaRPr>
        </a:p>
      </dgm:t>
    </dgm:pt>
    <dgm:pt modelId="{B1A574F5-6BF2-458F-A170-C3D22359BBC3}" type="pres">
      <dgm:prSet presAssocID="{7D2C23F6-E868-4A6F-B1A3-D37F18AA14F5}" presName="linear" presStyleCnt="0">
        <dgm:presLayoutVars>
          <dgm:animLvl val="lvl"/>
          <dgm:resizeHandles val="exact"/>
        </dgm:presLayoutVars>
      </dgm:prSet>
      <dgm:spPr/>
      <dgm:t>
        <a:bodyPr/>
        <a:lstStyle/>
        <a:p>
          <a:endParaRPr lang="es-ES"/>
        </a:p>
      </dgm:t>
    </dgm:pt>
    <dgm:pt modelId="{E6D996DB-92DD-44C4-A9DA-3E57D4FABF0A}" type="pres">
      <dgm:prSet presAssocID="{01962EF3-41AA-4B20-A977-265173E7F6C1}" presName="parentText" presStyleLbl="node1" presStyleIdx="0" presStyleCnt="2" custScaleY="71598">
        <dgm:presLayoutVars>
          <dgm:chMax val="0"/>
          <dgm:bulletEnabled val="1"/>
        </dgm:presLayoutVars>
      </dgm:prSet>
      <dgm:spPr/>
      <dgm:t>
        <a:bodyPr/>
        <a:lstStyle/>
        <a:p>
          <a:endParaRPr lang="es-ES"/>
        </a:p>
      </dgm:t>
    </dgm:pt>
    <dgm:pt modelId="{A7186609-1F18-4802-B10E-0E0655951A51}" type="pres">
      <dgm:prSet presAssocID="{C0B287AA-5BF5-43AF-A2E4-73A32FE216F6}" presName="spacer" presStyleCnt="0"/>
      <dgm:spPr/>
    </dgm:pt>
    <dgm:pt modelId="{B8C1F34B-D0DC-40C9-B216-8031A09008C2}" type="pres">
      <dgm:prSet presAssocID="{0412FAB2-7539-45A3-8369-50B813EA2122}" presName="parentText" presStyleLbl="node1" presStyleIdx="1" presStyleCnt="2">
        <dgm:presLayoutVars>
          <dgm:chMax val="0"/>
          <dgm:bulletEnabled val="1"/>
        </dgm:presLayoutVars>
      </dgm:prSet>
      <dgm:spPr/>
      <dgm:t>
        <a:bodyPr/>
        <a:lstStyle/>
        <a:p>
          <a:endParaRPr lang="es-ES"/>
        </a:p>
      </dgm:t>
    </dgm:pt>
  </dgm:ptLst>
  <dgm:cxnLst>
    <dgm:cxn modelId="{E188052B-EA13-4C48-8CE7-9D9B5EFD4192}" srcId="{7D2C23F6-E868-4A6F-B1A3-D37F18AA14F5}" destId="{01962EF3-41AA-4B20-A977-265173E7F6C1}" srcOrd="0" destOrd="0" parTransId="{5F634C2F-9A5B-4120-AB70-CDF113591542}" sibTransId="{C0B287AA-5BF5-43AF-A2E4-73A32FE216F6}"/>
    <dgm:cxn modelId="{A4A0D53A-18D3-4002-A929-11932FF8AC20}" srcId="{7D2C23F6-E868-4A6F-B1A3-D37F18AA14F5}" destId="{0412FAB2-7539-45A3-8369-50B813EA2122}" srcOrd="1" destOrd="0" parTransId="{5FEFEAA1-A27C-4D2F-AB49-1693A5D9A40D}" sibTransId="{B4B304A7-20B7-4DDB-B531-E6F6301A5A63}"/>
    <dgm:cxn modelId="{02354057-D71F-4144-A917-80556127412D}" type="presOf" srcId="{0412FAB2-7539-45A3-8369-50B813EA2122}" destId="{B8C1F34B-D0DC-40C9-B216-8031A09008C2}" srcOrd="0" destOrd="0" presId="urn:microsoft.com/office/officeart/2005/8/layout/vList2"/>
    <dgm:cxn modelId="{529072F8-5895-41D5-BF03-1B7FB72D5434}" type="presOf" srcId="{7D2C23F6-E868-4A6F-B1A3-D37F18AA14F5}" destId="{B1A574F5-6BF2-458F-A170-C3D22359BBC3}" srcOrd="0" destOrd="0" presId="urn:microsoft.com/office/officeart/2005/8/layout/vList2"/>
    <dgm:cxn modelId="{F721FA31-8C87-4185-9759-51286A684C1F}" type="presOf" srcId="{01962EF3-41AA-4B20-A977-265173E7F6C1}" destId="{E6D996DB-92DD-44C4-A9DA-3E57D4FABF0A}" srcOrd="0" destOrd="0" presId="urn:microsoft.com/office/officeart/2005/8/layout/vList2"/>
    <dgm:cxn modelId="{5056DABB-2E4B-4909-ADA6-B399E7876713}" type="presParOf" srcId="{B1A574F5-6BF2-458F-A170-C3D22359BBC3}" destId="{E6D996DB-92DD-44C4-A9DA-3E57D4FABF0A}" srcOrd="0" destOrd="0" presId="urn:microsoft.com/office/officeart/2005/8/layout/vList2"/>
    <dgm:cxn modelId="{BEDB3178-D6C5-4A78-B84E-0BE08C0A1B7B}" type="presParOf" srcId="{B1A574F5-6BF2-458F-A170-C3D22359BBC3}" destId="{A7186609-1F18-4802-B10E-0E0655951A51}" srcOrd="1" destOrd="0" presId="urn:microsoft.com/office/officeart/2005/8/layout/vList2"/>
    <dgm:cxn modelId="{96DC7E43-608E-45CF-9B7E-92761D8022DD}" type="presParOf" srcId="{B1A574F5-6BF2-458F-A170-C3D22359BBC3}" destId="{B8C1F34B-D0DC-40C9-B216-8031A09008C2}"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DACA3C5-D8B9-44B2-BBF9-C95DB203F7CD}"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D5E7228F-3BDA-4959-8FDB-B09E7E335201}">
      <dgm:prSet/>
      <dgm:spPr/>
      <dgm:t>
        <a:bodyPr/>
        <a:lstStyle/>
        <a:p>
          <a:pPr algn="ctr" rtl="0"/>
          <a:r>
            <a:rPr lang="es-SV" dirty="0" smtClean="0">
              <a:latin typeface="Cooper Black" panose="0208090404030B020404" pitchFamily="18" charset="0"/>
            </a:rPr>
            <a:t>LA GENEROSIDAD ES AYUDA MUTUA</a:t>
          </a:r>
          <a:endParaRPr lang="es-SV" dirty="0">
            <a:latin typeface="Cooper Black" panose="0208090404030B020404" pitchFamily="18" charset="0"/>
          </a:endParaRPr>
        </a:p>
      </dgm:t>
    </dgm:pt>
    <dgm:pt modelId="{0B7E1671-C1DC-41B5-AE99-CCA18D23D8FD}" type="parTrans" cxnId="{688995CF-E352-4193-9AE9-CAD40380CE46}">
      <dgm:prSet/>
      <dgm:spPr/>
      <dgm:t>
        <a:bodyPr/>
        <a:lstStyle/>
        <a:p>
          <a:endParaRPr lang="es-SV"/>
        </a:p>
      </dgm:t>
    </dgm:pt>
    <dgm:pt modelId="{75B0DBAB-0762-482B-98F9-900A0999DE88}" type="sibTrans" cxnId="{688995CF-E352-4193-9AE9-CAD40380CE46}">
      <dgm:prSet/>
      <dgm:spPr/>
      <dgm:t>
        <a:bodyPr/>
        <a:lstStyle/>
        <a:p>
          <a:endParaRPr lang="es-SV"/>
        </a:p>
      </dgm:t>
    </dgm:pt>
    <dgm:pt modelId="{220BDDEF-FCF3-4F8B-8F97-FAD9142B32F7}" type="pres">
      <dgm:prSet presAssocID="{1DACA3C5-D8B9-44B2-BBF9-C95DB203F7CD}" presName="linear" presStyleCnt="0">
        <dgm:presLayoutVars>
          <dgm:animLvl val="lvl"/>
          <dgm:resizeHandles val="exact"/>
        </dgm:presLayoutVars>
      </dgm:prSet>
      <dgm:spPr/>
      <dgm:t>
        <a:bodyPr/>
        <a:lstStyle/>
        <a:p>
          <a:endParaRPr lang="es-ES"/>
        </a:p>
      </dgm:t>
    </dgm:pt>
    <dgm:pt modelId="{CCF4B146-A6DF-4BDE-BE37-3DA00E985612}" type="pres">
      <dgm:prSet presAssocID="{D5E7228F-3BDA-4959-8FDB-B09E7E335201}" presName="parentText" presStyleLbl="node1" presStyleIdx="0" presStyleCnt="1">
        <dgm:presLayoutVars>
          <dgm:chMax val="0"/>
          <dgm:bulletEnabled val="1"/>
        </dgm:presLayoutVars>
      </dgm:prSet>
      <dgm:spPr/>
      <dgm:t>
        <a:bodyPr/>
        <a:lstStyle/>
        <a:p>
          <a:endParaRPr lang="es-ES"/>
        </a:p>
      </dgm:t>
    </dgm:pt>
  </dgm:ptLst>
  <dgm:cxnLst>
    <dgm:cxn modelId="{2C0B69A8-4DCF-4CC1-AA84-5823B2517453}" type="presOf" srcId="{D5E7228F-3BDA-4959-8FDB-B09E7E335201}" destId="{CCF4B146-A6DF-4BDE-BE37-3DA00E985612}" srcOrd="0" destOrd="0" presId="urn:microsoft.com/office/officeart/2005/8/layout/vList2"/>
    <dgm:cxn modelId="{688995CF-E352-4193-9AE9-CAD40380CE46}" srcId="{1DACA3C5-D8B9-44B2-BBF9-C95DB203F7CD}" destId="{D5E7228F-3BDA-4959-8FDB-B09E7E335201}" srcOrd="0" destOrd="0" parTransId="{0B7E1671-C1DC-41B5-AE99-CCA18D23D8FD}" sibTransId="{75B0DBAB-0762-482B-98F9-900A0999DE88}"/>
    <dgm:cxn modelId="{32D4385C-F1B7-42C6-9D76-E350E8F46A4D}" type="presOf" srcId="{1DACA3C5-D8B9-44B2-BBF9-C95DB203F7CD}" destId="{220BDDEF-FCF3-4F8B-8F97-FAD9142B32F7}" srcOrd="0" destOrd="0" presId="urn:microsoft.com/office/officeart/2005/8/layout/vList2"/>
    <dgm:cxn modelId="{4D5ABBA2-5FFF-4B55-83B0-DADB3FE2B4C8}" type="presParOf" srcId="{220BDDEF-FCF3-4F8B-8F97-FAD9142B32F7}" destId="{CCF4B146-A6DF-4BDE-BE37-3DA00E98561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44CF7E5-E2B0-4A77-89C3-39C86F7124D1}"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SV"/>
        </a:p>
      </dgm:t>
    </dgm:pt>
    <dgm:pt modelId="{729C32CC-F0B7-415F-A8B0-D0FF9E048DC2}">
      <dgm:prSet/>
      <dgm:spPr/>
      <dgm:t>
        <a:bodyPr/>
        <a:lstStyle/>
        <a:p>
          <a:pPr rtl="0"/>
          <a:r>
            <a:rPr lang="es-SV" dirty="0" smtClean="0">
              <a:latin typeface="Cooper Black" panose="0208090404030B020404" pitchFamily="18" charset="0"/>
            </a:rPr>
            <a:t>Hechos.4:32. Y la multitud de los que habían creído era de un corazón y un alma; y ninguno decía ser suyo propio nada de lo que poseía, sino que tenían todas las cosas en común.</a:t>
          </a:r>
          <a:endParaRPr lang="es-SV" dirty="0">
            <a:latin typeface="Cooper Black" panose="0208090404030B020404" pitchFamily="18" charset="0"/>
          </a:endParaRPr>
        </a:p>
      </dgm:t>
    </dgm:pt>
    <dgm:pt modelId="{D0CF7EF0-6281-49ED-B916-EE0968649324}" type="parTrans" cxnId="{2EA829FB-E305-42FF-8758-338BB9138C9D}">
      <dgm:prSet/>
      <dgm:spPr/>
      <dgm:t>
        <a:bodyPr/>
        <a:lstStyle/>
        <a:p>
          <a:endParaRPr lang="es-SV">
            <a:latin typeface="Cooper Black" panose="0208090404030B020404" pitchFamily="18" charset="0"/>
          </a:endParaRPr>
        </a:p>
      </dgm:t>
    </dgm:pt>
    <dgm:pt modelId="{1115EF97-BE5B-4D5B-9A57-A03BA57BC397}" type="sibTrans" cxnId="{2EA829FB-E305-42FF-8758-338BB9138C9D}">
      <dgm:prSet/>
      <dgm:spPr/>
      <dgm:t>
        <a:bodyPr/>
        <a:lstStyle/>
        <a:p>
          <a:endParaRPr lang="es-SV">
            <a:latin typeface="Cooper Black" panose="0208090404030B020404" pitchFamily="18" charset="0"/>
          </a:endParaRPr>
        </a:p>
      </dgm:t>
    </dgm:pt>
    <dgm:pt modelId="{4BE33756-C09C-45B2-847E-2753B2697671}">
      <dgm:prSet/>
      <dgm:spPr/>
      <dgm:t>
        <a:bodyPr/>
        <a:lstStyle/>
        <a:p>
          <a:pPr rtl="0"/>
          <a:r>
            <a:rPr lang="es-SV" b="1" dirty="0" smtClean="0">
              <a:latin typeface="Cooper Black" panose="0208090404030B020404" pitchFamily="18" charset="0"/>
            </a:rPr>
            <a:t>Hechos.20:35. </a:t>
          </a:r>
          <a:r>
            <a:rPr lang="es-SV" dirty="0" smtClean="0">
              <a:latin typeface="Cooper Black" panose="0208090404030B020404" pitchFamily="18" charset="0"/>
            </a:rPr>
            <a:t>En todo os he enseñado que, trabajando así, se debe ayudar a los necesitados, y recordar las palabras del Señor Jesús, que dijo: Más bienaventurado es dar que recibir.</a:t>
          </a:r>
          <a:endParaRPr lang="es-SV" dirty="0">
            <a:latin typeface="Cooper Black" panose="0208090404030B020404" pitchFamily="18" charset="0"/>
          </a:endParaRPr>
        </a:p>
      </dgm:t>
    </dgm:pt>
    <dgm:pt modelId="{4107F3A7-9C6C-4135-9203-6EB3B9422C76}" type="parTrans" cxnId="{B4698C75-F825-4200-A988-652166E2A803}">
      <dgm:prSet/>
      <dgm:spPr/>
      <dgm:t>
        <a:bodyPr/>
        <a:lstStyle/>
        <a:p>
          <a:endParaRPr lang="es-SV">
            <a:latin typeface="Cooper Black" panose="0208090404030B020404" pitchFamily="18" charset="0"/>
          </a:endParaRPr>
        </a:p>
      </dgm:t>
    </dgm:pt>
    <dgm:pt modelId="{ACFB29AE-A418-42D9-8E16-F53621C81783}" type="sibTrans" cxnId="{B4698C75-F825-4200-A988-652166E2A803}">
      <dgm:prSet/>
      <dgm:spPr/>
      <dgm:t>
        <a:bodyPr/>
        <a:lstStyle/>
        <a:p>
          <a:endParaRPr lang="es-SV">
            <a:latin typeface="Cooper Black" panose="0208090404030B020404" pitchFamily="18" charset="0"/>
          </a:endParaRPr>
        </a:p>
      </dgm:t>
    </dgm:pt>
    <dgm:pt modelId="{AC9C5C01-EF40-400B-9F6C-42D53810A906}">
      <dgm:prSet/>
      <dgm:spPr/>
      <dgm:t>
        <a:bodyPr/>
        <a:lstStyle/>
        <a:p>
          <a:pPr rtl="0"/>
          <a:r>
            <a:rPr lang="es-SV" b="1" dirty="0" smtClean="0">
              <a:latin typeface="Cooper Black" panose="0208090404030B020404" pitchFamily="18" charset="0"/>
            </a:rPr>
            <a:t>1 Timoteo.6:8-10. </a:t>
          </a:r>
          <a:r>
            <a:rPr lang="es-SV" dirty="0" smtClean="0">
              <a:latin typeface="Cooper Black" panose="0208090404030B020404" pitchFamily="18" charset="0"/>
            </a:rPr>
            <a:t>Así que, teniendo sustento y abrigo, estemos contentos con esto.</a:t>
          </a:r>
          <a:r>
            <a:rPr lang="es-SV" b="1" dirty="0" smtClean="0">
              <a:latin typeface="Cooper Black" panose="0208090404030B020404" pitchFamily="18" charset="0"/>
            </a:rPr>
            <a:t> </a:t>
          </a:r>
          <a:endParaRPr lang="es-SV" b="1" dirty="0" smtClean="0">
            <a:latin typeface="Cooper Black" panose="0208090404030B020404" pitchFamily="18" charset="0"/>
          </a:endParaRPr>
        </a:p>
        <a:p>
          <a:pPr rtl="0"/>
          <a:r>
            <a:rPr lang="es-SV" smtClean="0">
              <a:latin typeface="Cooper Black" panose="0208090404030B020404" pitchFamily="18" charset="0"/>
            </a:rPr>
            <a:t>Porque </a:t>
          </a:r>
          <a:r>
            <a:rPr lang="es-SV" dirty="0" smtClean="0">
              <a:latin typeface="Cooper Black" panose="0208090404030B020404" pitchFamily="18" charset="0"/>
            </a:rPr>
            <a:t>los que quieren enriquecerse caen en tentación y lazo, y en muchas codicias necias y dañosas, que hunden a los hombres en destrucción y perdición</a:t>
          </a:r>
          <a:r>
            <a:rPr lang="es-SV" smtClean="0">
              <a:latin typeface="Cooper Black" panose="0208090404030B020404" pitchFamily="18" charset="0"/>
            </a:rPr>
            <a:t>;</a:t>
          </a:r>
          <a:r>
            <a:rPr lang="es-SV" b="1" smtClean="0">
              <a:latin typeface="Cooper Black" panose="0208090404030B020404" pitchFamily="18" charset="0"/>
            </a:rPr>
            <a:t> </a:t>
          </a:r>
          <a:endParaRPr lang="es-SV" b="1" smtClean="0">
            <a:latin typeface="Cooper Black" panose="0208090404030B020404" pitchFamily="18" charset="0"/>
          </a:endParaRPr>
        </a:p>
        <a:p>
          <a:pPr rtl="0"/>
          <a:r>
            <a:rPr lang="es-SV" smtClean="0">
              <a:latin typeface="Cooper Black" panose="0208090404030B020404" pitchFamily="18" charset="0"/>
            </a:rPr>
            <a:t>porque </a:t>
          </a:r>
          <a:r>
            <a:rPr lang="es-SV" dirty="0" smtClean="0">
              <a:latin typeface="Cooper Black" panose="0208090404030B020404" pitchFamily="18" charset="0"/>
            </a:rPr>
            <a:t>raíz de todos los males es el amor al dinero, el cual codiciando algunos, se extraviaron de la fe, y fueron traspasados de muchos dolores.</a:t>
          </a:r>
          <a:endParaRPr lang="es-SV" dirty="0">
            <a:latin typeface="Cooper Black" panose="0208090404030B020404" pitchFamily="18" charset="0"/>
          </a:endParaRPr>
        </a:p>
      </dgm:t>
    </dgm:pt>
    <dgm:pt modelId="{2AC7123C-10B0-4E9A-B7B7-3AB93141ABDD}" type="parTrans" cxnId="{27AAD7D2-0FFD-4952-98E1-B03E48E1B030}">
      <dgm:prSet/>
      <dgm:spPr/>
      <dgm:t>
        <a:bodyPr/>
        <a:lstStyle/>
        <a:p>
          <a:endParaRPr lang="es-SV">
            <a:latin typeface="Cooper Black" panose="0208090404030B020404" pitchFamily="18" charset="0"/>
          </a:endParaRPr>
        </a:p>
      </dgm:t>
    </dgm:pt>
    <dgm:pt modelId="{53876F62-2012-459D-AB50-6699E6C74550}" type="sibTrans" cxnId="{27AAD7D2-0FFD-4952-98E1-B03E48E1B030}">
      <dgm:prSet/>
      <dgm:spPr/>
      <dgm:t>
        <a:bodyPr/>
        <a:lstStyle/>
        <a:p>
          <a:endParaRPr lang="es-SV">
            <a:latin typeface="Cooper Black" panose="0208090404030B020404" pitchFamily="18" charset="0"/>
          </a:endParaRPr>
        </a:p>
      </dgm:t>
    </dgm:pt>
    <dgm:pt modelId="{92AEC81B-7D1F-4329-8B77-47AE09DD6962}" type="pres">
      <dgm:prSet presAssocID="{C44CF7E5-E2B0-4A77-89C3-39C86F7124D1}" presName="linear" presStyleCnt="0">
        <dgm:presLayoutVars>
          <dgm:animLvl val="lvl"/>
          <dgm:resizeHandles val="exact"/>
        </dgm:presLayoutVars>
      </dgm:prSet>
      <dgm:spPr/>
      <dgm:t>
        <a:bodyPr/>
        <a:lstStyle/>
        <a:p>
          <a:endParaRPr lang="es-ES"/>
        </a:p>
      </dgm:t>
    </dgm:pt>
    <dgm:pt modelId="{3EF72D5B-BA21-48C2-850A-A9B17DE2929C}" type="pres">
      <dgm:prSet presAssocID="{729C32CC-F0B7-415F-A8B0-D0FF9E048DC2}" presName="parentText" presStyleLbl="node1" presStyleIdx="0" presStyleCnt="3">
        <dgm:presLayoutVars>
          <dgm:chMax val="0"/>
          <dgm:bulletEnabled val="1"/>
        </dgm:presLayoutVars>
      </dgm:prSet>
      <dgm:spPr/>
      <dgm:t>
        <a:bodyPr/>
        <a:lstStyle/>
        <a:p>
          <a:endParaRPr lang="es-ES"/>
        </a:p>
      </dgm:t>
    </dgm:pt>
    <dgm:pt modelId="{A8704763-35A7-4356-9EE1-0020DEF14389}" type="pres">
      <dgm:prSet presAssocID="{1115EF97-BE5B-4D5B-9A57-A03BA57BC397}" presName="spacer" presStyleCnt="0"/>
      <dgm:spPr/>
    </dgm:pt>
    <dgm:pt modelId="{6ABD2742-953C-4E76-8D3E-F3F2BDB2CA99}" type="pres">
      <dgm:prSet presAssocID="{4BE33756-C09C-45B2-847E-2753B2697671}" presName="parentText" presStyleLbl="node1" presStyleIdx="1" presStyleCnt="3">
        <dgm:presLayoutVars>
          <dgm:chMax val="0"/>
          <dgm:bulletEnabled val="1"/>
        </dgm:presLayoutVars>
      </dgm:prSet>
      <dgm:spPr/>
      <dgm:t>
        <a:bodyPr/>
        <a:lstStyle/>
        <a:p>
          <a:endParaRPr lang="es-ES"/>
        </a:p>
      </dgm:t>
    </dgm:pt>
    <dgm:pt modelId="{34988419-62F5-4AEE-B012-DFAD3CA7D4D2}" type="pres">
      <dgm:prSet presAssocID="{ACFB29AE-A418-42D9-8E16-F53621C81783}" presName="spacer" presStyleCnt="0"/>
      <dgm:spPr/>
    </dgm:pt>
    <dgm:pt modelId="{0FE80FA8-69B6-4280-8A81-8F578F0A23FF}" type="pres">
      <dgm:prSet presAssocID="{AC9C5C01-EF40-400B-9F6C-42D53810A906}" presName="parentText" presStyleLbl="node1" presStyleIdx="2" presStyleCnt="3">
        <dgm:presLayoutVars>
          <dgm:chMax val="0"/>
          <dgm:bulletEnabled val="1"/>
        </dgm:presLayoutVars>
      </dgm:prSet>
      <dgm:spPr/>
      <dgm:t>
        <a:bodyPr/>
        <a:lstStyle/>
        <a:p>
          <a:endParaRPr lang="es-ES"/>
        </a:p>
      </dgm:t>
    </dgm:pt>
  </dgm:ptLst>
  <dgm:cxnLst>
    <dgm:cxn modelId="{27AAD7D2-0FFD-4952-98E1-B03E48E1B030}" srcId="{C44CF7E5-E2B0-4A77-89C3-39C86F7124D1}" destId="{AC9C5C01-EF40-400B-9F6C-42D53810A906}" srcOrd="2" destOrd="0" parTransId="{2AC7123C-10B0-4E9A-B7B7-3AB93141ABDD}" sibTransId="{53876F62-2012-459D-AB50-6699E6C74550}"/>
    <dgm:cxn modelId="{B4698C75-F825-4200-A988-652166E2A803}" srcId="{C44CF7E5-E2B0-4A77-89C3-39C86F7124D1}" destId="{4BE33756-C09C-45B2-847E-2753B2697671}" srcOrd="1" destOrd="0" parTransId="{4107F3A7-9C6C-4135-9203-6EB3B9422C76}" sibTransId="{ACFB29AE-A418-42D9-8E16-F53621C81783}"/>
    <dgm:cxn modelId="{94D34BB1-8F7F-447F-AC23-080DA0251343}" type="presOf" srcId="{C44CF7E5-E2B0-4A77-89C3-39C86F7124D1}" destId="{92AEC81B-7D1F-4329-8B77-47AE09DD6962}" srcOrd="0" destOrd="0" presId="urn:microsoft.com/office/officeart/2005/8/layout/vList2"/>
    <dgm:cxn modelId="{2EA829FB-E305-42FF-8758-338BB9138C9D}" srcId="{C44CF7E5-E2B0-4A77-89C3-39C86F7124D1}" destId="{729C32CC-F0B7-415F-A8B0-D0FF9E048DC2}" srcOrd="0" destOrd="0" parTransId="{D0CF7EF0-6281-49ED-B916-EE0968649324}" sibTransId="{1115EF97-BE5B-4D5B-9A57-A03BA57BC397}"/>
    <dgm:cxn modelId="{BBBFF757-196A-49AB-9F9F-85555F55C4F5}" type="presOf" srcId="{AC9C5C01-EF40-400B-9F6C-42D53810A906}" destId="{0FE80FA8-69B6-4280-8A81-8F578F0A23FF}" srcOrd="0" destOrd="0" presId="urn:microsoft.com/office/officeart/2005/8/layout/vList2"/>
    <dgm:cxn modelId="{89F7F800-07B0-471C-92C6-003D3B401252}" type="presOf" srcId="{4BE33756-C09C-45B2-847E-2753B2697671}" destId="{6ABD2742-953C-4E76-8D3E-F3F2BDB2CA99}" srcOrd="0" destOrd="0" presId="urn:microsoft.com/office/officeart/2005/8/layout/vList2"/>
    <dgm:cxn modelId="{C001F86C-E461-402E-A4EF-B964E5ACD285}" type="presOf" srcId="{729C32CC-F0B7-415F-A8B0-D0FF9E048DC2}" destId="{3EF72D5B-BA21-48C2-850A-A9B17DE2929C}" srcOrd="0" destOrd="0" presId="urn:microsoft.com/office/officeart/2005/8/layout/vList2"/>
    <dgm:cxn modelId="{FEF3D3E6-B276-4E60-9FF6-C16580BB665E}" type="presParOf" srcId="{92AEC81B-7D1F-4329-8B77-47AE09DD6962}" destId="{3EF72D5B-BA21-48C2-850A-A9B17DE2929C}" srcOrd="0" destOrd="0" presId="urn:microsoft.com/office/officeart/2005/8/layout/vList2"/>
    <dgm:cxn modelId="{3DB248D8-1784-433E-AD3B-ABB4BFD1A20E}" type="presParOf" srcId="{92AEC81B-7D1F-4329-8B77-47AE09DD6962}" destId="{A8704763-35A7-4356-9EE1-0020DEF14389}" srcOrd="1" destOrd="0" presId="urn:microsoft.com/office/officeart/2005/8/layout/vList2"/>
    <dgm:cxn modelId="{1F6BA638-8E87-4DEC-A472-5CB5580E9A53}" type="presParOf" srcId="{92AEC81B-7D1F-4329-8B77-47AE09DD6962}" destId="{6ABD2742-953C-4E76-8D3E-F3F2BDB2CA99}" srcOrd="2" destOrd="0" presId="urn:microsoft.com/office/officeart/2005/8/layout/vList2"/>
    <dgm:cxn modelId="{2FACBB38-2306-411B-AD25-34858C0F07D1}" type="presParOf" srcId="{92AEC81B-7D1F-4329-8B77-47AE09DD6962}" destId="{34988419-62F5-4AEE-B012-DFAD3CA7D4D2}" srcOrd="3" destOrd="0" presId="urn:microsoft.com/office/officeart/2005/8/layout/vList2"/>
    <dgm:cxn modelId="{936FF13E-253D-4310-8915-1FCCA12D3BFA}" type="presParOf" srcId="{92AEC81B-7D1F-4329-8B77-47AE09DD6962}" destId="{0FE80FA8-69B6-4280-8A81-8F578F0A23FF}"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6430BC0-9493-4379-984F-32D84FC58A18}"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53CD6E31-1522-4645-AB79-34A37C85FB80}">
      <dgm:prSet/>
      <dgm:spPr/>
      <dgm:t>
        <a:bodyPr/>
        <a:lstStyle/>
        <a:p>
          <a:pPr algn="ctr" rtl="0"/>
          <a:r>
            <a:rPr lang="es-SV" dirty="0" smtClean="0">
              <a:latin typeface="Cooper Black" panose="0208090404030B020404" pitchFamily="18" charset="0"/>
            </a:rPr>
            <a:t>LA GENEROSIDAD ES AYUDA MUTUA</a:t>
          </a:r>
          <a:endParaRPr lang="es-SV" dirty="0">
            <a:latin typeface="Cooper Black" panose="0208090404030B020404" pitchFamily="18" charset="0"/>
          </a:endParaRPr>
        </a:p>
      </dgm:t>
    </dgm:pt>
    <dgm:pt modelId="{BB53A6AB-CEC3-4176-97D6-0BC52EC6D0C6}" type="parTrans" cxnId="{D3FDBF70-043B-44F0-9E9C-C594408E6A1E}">
      <dgm:prSet/>
      <dgm:spPr/>
      <dgm:t>
        <a:bodyPr/>
        <a:lstStyle/>
        <a:p>
          <a:endParaRPr lang="es-SV"/>
        </a:p>
      </dgm:t>
    </dgm:pt>
    <dgm:pt modelId="{4DF530F8-80D5-4C8C-8B66-13FB60470B59}" type="sibTrans" cxnId="{D3FDBF70-043B-44F0-9E9C-C594408E6A1E}">
      <dgm:prSet/>
      <dgm:spPr/>
      <dgm:t>
        <a:bodyPr/>
        <a:lstStyle/>
        <a:p>
          <a:endParaRPr lang="es-SV"/>
        </a:p>
      </dgm:t>
    </dgm:pt>
    <dgm:pt modelId="{A4D2AEFB-65A1-47DA-A114-5B2B39778490}" type="pres">
      <dgm:prSet presAssocID="{D6430BC0-9493-4379-984F-32D84FC58A18}" presName="linear" presStyleCnt="0">
        <dgm:presLayoutVars>
          <dgm:animLvl val="lvl"/>
          <dgm:resizeHandles val="exact"/>
        </dgm:presLayoutVars>
      </dgm:prSet>
      <dgm:spPr/>
      <dgm:t>
        <a:bodyPr/>
        <a:lstStyle/>
        <a:p>
          <a:endParaRPr lang="es-ES"/>
        </a:p>
      </dgm:t>
    </dgm:pt>
    <dgm:pt modelId="{40CCAEC2-3B80-41CD-B4AC-B47BE68307B0}" type="pres">
      <dgm:prSet presAssocID="{53CD6E31-1522-4645-AB79-34A37C85FB80}" presName="parentText" presStyleLbl="node1" presStyleIdx="0" presStyleCnt="1">
        <dgm:presLayoutVars>
          <dgm:chMax val="0"/>
          <dgm:bulletEnabled val="1"/>
        </dgm:presLayoutVars>
      </dgm:prSet>
      <dgm:spPr/>
      <dgm:t>
        <a:bodyPr/>
        <a:lstStyle/>
        <a:p>
          <a:endParaRPr lang="es-ES"/>
        </a:p>
      </dgm:t>
    </dgm:pt>
  </dgm:ptLst>
  <dgm:cxnLst>
    <dgm:cxn modelId="{D3FDBF70-043B-44F0-9E9C-C594408E6A1E}" srcId="{D6430BC0-9493-4379-984F-32D84FC58A18}" destId="{53CD6E31-1522-4645-AB79-34A37C85FB80}" srcOrd="0" destOrd="0" parTransId="{BB53A6AB-CEC3-4176-97D6-0BC52EC6D0C6}" sibTransId="{4DF530F8-80D5-4C8C-8B66-13FB60470B59}"/>
    <dgm:cxn modelId="{3BC66592-33AC-4F54-92FF-D5D3344D17A0}" type="presOf" srcId="{D6430BC0-9493-4379-984F-32D84FC58A18}" destId="{A4D2AEFB-65A1-47DA-A114-5B2B39778490}" srcOrd="0" destOrd="0" presId="urn:microsoft.com/office/officeart/2005/8/layout/vList2"/>
    <dgm:cxn modelId="{851748A9-ECE2-497D-BB42-3F2A35BD1497}" type="presOf" srcId="{53CD6E31-1522-4645-AB79-34A37C85FB80}" destId="{40CCAEC2-3B80-41CD-B4AC-B47BE68307B0}" srcOrd="0" destOrd="0" presId="urn:microsoft.com/office/officeart/2005/8/layout/vList2"/>
    <dgm:cxn modelId="{4C971EE4-52FB-43EB-B5D9-63AF0872475C}" type="presParOf" srcId="{A4D2AEFB-65A1-47DA-A114-5B2B39778490}" destId="{40CCAEC2-3B80-41CD-B4AC-B47BE68307B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FA3DA1B-8F6C-4CD5-B853-1A94F5020F9A}"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SV"/>
        </a:p>
      </dgm:t>
    </dgm:pt>
    <dgm:pt modelId="{F4E343C5-0730-480D-B35F-C51D87B186A9}">
      <dgm:prSet/>
      <dgm:spPr/>
      <dgm:t>
        <a:bodyPr/>
        <a:lstStyle/>
        <a:p>
          <a:pPr rtl="0"/>
          <a:r>
            <a:rPr lang="es-SV" dirty="0" smtClean="0">
              <a:latin typeface="Cooper Black" panose="0208090404030B020404" pitchFamily="18" charset="0"/>
            </a:rPr>
            <a:t>I Juan.3:17. </a:t>
          </a:r>
          <a:r>
            <a:rPr lang="es-SV" i="1" dirty="0" smtClean="0">
              <a:latin typeface="Cooper Black" panose="0208090404030B020404" pitchFamily="18" charset="0"/>
            </a:rPr>
            <a:t>“Pero el que tiene bienes de este mundo y ve a su hermano tener necesidad, y cierra contra él su corazón, ¿como mora el amor de Dios en él?”</a:t>
          </a:r>
          <a:endParaRPr lang="es-SV" dirty="0">
            <a:latin typeface="Cooper Black" panose="0208090404030B020404" pitchFamily="18" charset="0"/>
          </a:endParaRPr>
        </a:p>
      </dgm:t>
    </dgm:pt>
    <dgm:pt modelId="{F787B842-D1ED-42BA-BA74-D4203C51463E}" type="parTrans" cxnId="{79A49575-7C15-4492-B7F0-D5EE24DCFDB1}">
      <dgm:prSet/>
      <dgm:spPr/>
      <dgm:t>
        <a:bodyPr/>
        <a:lstStyle/>
        <a:p>
          <a:endParaRPr lang="es-SV">
            <a:latin typeface="Cooper Black" panose="0208090404030B020404" pitchFamily="18" charset="0"/>
          </a:endParaRPr>
        </a:p>
      </dgm:t>
    </dgm:pt>
    <dgm:pt modelId="{208FDBFA-01EE-436F-A08B-EE57D4CAD6FF}" type="sibTrans" cxnId="{79A49575-7C15-4492-B7F0-D5EE24DCFDB1}">
      <dgm:prSet/>
      <dgm:spPr/>
      <dgm:t>
        <a:bodyPr/>
        <a:lstStyle/>
        <a:p>
          <a:endParaRPr lang="es-SV">
            <a:latin typeface="Cooper Black" panose="0208090404030B020404" pitchFamily="18" charset="0"/>
          </a:endParaRPr>
        </a:p>
      </dgm:t>
    </dgm:pt>
    <dgm:pt modelId="{48D2544C-85CF-4AFE-ADFC-E86160F5A6AC}">
      <dgm:prSet/>
      <dgm:spPr/>
      <dgm:t>
        <a:bodyPr/>
        <a:lstStyle/>
        <a:p>
          <a:pPr rtl="0"/>
          <a:r>
            <a:rPr lang="es-SV" dirty="0" smtClean="0">
              <a:latin typeface="Cooper Black" panose="0208090404030B020404" pitchFamily="18" charset="0"/>
            </a:rPr>
            <a:t>Gálatas.6:10. </a:t>
          </a:r>
          <a:r>
            <a:rPr lang="es-SV" i="1" dirty="0" smtClean="0">
              <a:latin typeface="Cooper Black" panose="0208090404030B020404" pitchFamily="18" charset="0"/>
            </a:rPr>
            <a:t>“Así que, según tengamos oportunidad, hagamos bien a todos, y mayormente a los de la familia de la fe”.</a:t>
          </a:r>
          <a:r>
            <a:rPr lang="es-SV" dirty="0" smtClean="0">
              <a:latin typeface="Cooper Black" panose="0208090404030B020404" pitchFamily="18" charset="0"/>
            </a:rPr>
            <a:t> </a:t>
          </a:r>
          <a:endParaRPr lang="es-SV" dirty="0">
            <a:latin typeface="Cooper Black" panose="0208090404030B020404" pitchFamily="18" charset="0"/>
          </a:endParaRPr>
        </a:p>
      </dgm:t>
    </dgm:pt>
    <dgm:pt modelId="{5A8F1D58-726D-4601-BB9E-A8A2F91B3BCA}" type="parTrans" cxnId="{357EAC34-5E28-41AE-8F05-9990D3971A54}">
      <dgm:prSet/>
      <dgm:spPr/>
      <dgm:t>
        <a:bodyPr/>
        <a:lstStyle/>
        <a:p>
          <a:endParaRPr lang="es-SV">
            <a:latin typeface="Cooper Black" panose="0208090404030B020404" pitchFamily="18" charset="0"/>
          </a:endParaRPr>
        </a:p>
      </dgm:t>
    </dgm:pt>
    <dgm:pt modelId="{95D4100E-6727-41C0-94E6-2DCC15CA531D}" type="sibTrans" cxnId="{357EAC34-5E28-41AE-8F05-9990D3971A54}">
      <dgm:prSet/>
      <dgm:spPr/>
      <dgm:t>
        <a:bodyPr/>
        <a:lstStyle/>
        <a:p>
          <a:endParaRPr lang="es-SV">
            <a:latin typeface="Cooper Black" panose="0208090404030B020404" pitchFamily="18" charset="0"/>
          </a:endParaRPr>
        </a:p>
      </dgm:t>
    </dgm:pt>
    <dgm:pt modelId="{0AA1DC2D-CC6B-484C-9F7C-F44419C1C400}">
      <dgm:prSet/>
      <dgm:spPr/>
      <dgm:t>
        <a:bodyPr/>
        <a:lstStyle/>
        <a:p>
          <a:pPr rtl="0"/>
          <a:r>
            <a:rPr lang="es-SV" dirty="0" smtClean="0">
              <a:latin typeface="Cooper Black" panose="0208090404030B020404" pitchFamily="18" charset="0"/>
            </a:rPr>
            <a:t>Romanos.15:26. dice </a:t>
          </a:r>
          <a:r>
            <a:rPr lang="es-SV" i="1" dirty="0" smtClean="0">
              <a:latin typeface="Cooper Black" panose="0208090404030B020404" pitchFamily="18" charset="0"/>
            </a:rPr>
            <a:t>“Porque Macedonia y </a:t>
          </a:r>
          <a:r>
            <a:rPr lang="es-SV" i="1" dirty="0" err="1" smtClean="0">
              <a:latin typeface="Cooper Black" panose="0208090404030B020404" pitchFamily="18" charset="0"/>
            </a:rPr>
            <a:t>Acaya</a:t>
          </a:r>
          <a:r>
            <a:rPr lang="es-SV" i="1" dirty="0" smtClean="0">
              <a:latin typeface="Cooper Black" panose="0208090404030B020404" pitchFamily="18" charset="0"/>
            </a:rPr>
            <a:t> tuvieron a bien hacer una ofrenda para los pobres que hay entre los santos que están en Jerusalén”.</a:t>
          </a:r>
          <a:r>
            <a:rPr lang="es-SV" dirty="0" smtClean="0">
              <a:latin typeface="Cooper Black" panose="0208090404030B020404" pitchFamily="18" charset="0"/>
            </a:rPr>
            <a:t> </a:t>
          </a:r>
          <a:endParaRPr lang="es-SV" dirty="0">
            <a:latin typeface="Cooper Black" panose="0208090404030B020404" pitchFamily="18" charset="0"/>
          </a:endParaRPr>
        </a:p>
      </dgm:t>
    </dgm:pt>
    <dgm:pt modelId="{F47E9127-F693-4B52-9751-8D9F5F5D58FC}" type="parTrans" cxnId="{A9C0C534-3013-4345-819A-B381918F6E91}">
      <dgm:prSet/>
      <dgm:spPr/>
      <dgm:t>
        <a:bodyPr/>
        <a:lstStyle/>
        <a:p>
          <a:endParaRPr lang="es-SV">
            <a:latin typeface="Cooper Black" panose="0208090404030B020404" pitchFamily="18" charset="0"/>
          </a:endParaRPr>
        </a:p>
      </dgm:t>
    </dgm:pt>
    <dgm:pt modelId="{C60728E0-4947-4AF0-BA26-0D26F7B46AD0}" type="sibTrans" cxnId="{A9C0C534-3013-4345-819A-B381918F6E91}">
      <dgm:prSet/>
      <dgm:spPr/>
      <dgm:t>
        <a:bodyPr/>
        <a:lstStyle/>
        <a:p>
          <a:endParaRPr lang="es-SV">
            <a:latin typeface="Cooper Black" panose="0208090404030B020404" pitchFamily="18" charset="0"/>
          </a:endParaRPr>
        </a:p>
      </dgm:t>
    </dgm:pt>
    <dgm:pt modelId="{A7E8D6B4-7078-4705-B7E0-7A6EC3EBAE5E}" type="pres">
      <dgm:prSet presAssocID="{CFA3DA1B-8F6C-4CD5-B853-1A94F5020F9A}" presName="linear" presStyleCnt="0">
        <dgm:presLayoutVars>
          <dgm:animLvl val="lvl"/>
          <dgm:resizeHandles val="exact"/>
        </dgm:presLayoutVars>
      </dgm:prSet>
      <dgm:spPr/>
      <dgm:t>
        <a:bodyPr/>
        <a:lstStyle/>
        <a:p>
          <a:endParaRPr lang="es-ES"/>
        </a:p>
      </dgm:t>
    </dgm:pt>
    <dgm:pt modelId="{9CBBE0CD-EFD8-4527-8CFC-75ADDFFB4767}" type="pres">
      <dgm:prSet presAssocID="{F4E343C5-0730-480D-B35F-C51D87B186A9}" presName="parentText" presStyleLbl="node1" presStyleIdx="0" presStyleCnt="3">
        <dgm:presLayoutVars>
          <dgm:chMax val="0"/>
          <dgm:bulletEnabled val="1"/>
        </dgm:presLayoutVars>
      </dgm:prSet>
      <dgm:spPr/>
      <dgm:t>
        <a:bodyPr/>
        <a:lstStyle/>
        <a:p>
          <a:endParaRPr lang="es-ES"/>
        </a:p>
      </dgm:t>
    </dgm:pt>
    <dgm:pt modelId="{B1CA8E0A-A461-452B-8431-4C0AFFBB60C0}" type="pres">
      <dgm:prSet presAssocID="{208FDBFA-01EE-436F-A08B-EE57D4CAD6FF}" presName="spacer" presStyleCnt="0"/>
      <dgm:spPr/>
    </dgm:pt>
    <dgm:pt modelId="{9FC42344-5AC7-4037-BC44-FD229B312344}" type="pres">
      <dgm:prSet presAssocID="{48D2544C-85CF-4AFE-ADFC-E86160F5A6AC}" presName="parentText" presStyleLbl="node1" presStyleIdx="1" presStyleCnt="3">
        <dgm:presLayoutVars>
          <dgm:chMax val="0"/>
          <dgm:bulletEnabled val="1"/>
        </dgm:presLayoutVars>
      </dgm:prSet>
      <dgm:spPr/>
      <dgm:t>
        <a:bodyPr/>
        <a:lstStyle/>
        <a:p>
          <a:endParaRPr lang="es-ES"/>
        </a:p>
      </dgm:t>
    </dgm:pt>
    <dgm:pt modelId="{AF11D715-F1F4-4233-A917-0D7A67F47A15}" type="pres">
      <dgm:prSet presAssocID="{95D4100E-6727-41C0-94E6-2DCC15CA531D}" presName="spacer" presStyleCnt="0"/>
      <dgm:spPr/>
    </dgm:pt>
    <dgm:pt modelId="{6E578DB2-6B4A-4AA5-BBC9-F89D8E2A9B7F}" type="pres">
      <dgm:prSet presAssocID="{0AA1DC2D-CC6B-484C-9F7C-F44419C1C400}" presName="parentText" presStyleLbl="node1" presStyleIdx="2" presStyleCnt="3">
        <dgm:presLayoutVars>
          <dgm:chMax val="0"/>
          <dgm:bulletEnabled val="1"/>
        </dgm:presLayoutVars>
      </dgm:prSet>
      <dgm:spPr/>
      <dgm:t>
        <a:bodyPr/>
        <a:lstStyle/>
        <a:p>
          <a:endParaRPr lang="es-ES"/>
        </a:p>
      </dgm:t>
    </dgm:pt>
  </dgm:ptLst>
  <dgm:cxnLst>
    <dgm:cxn modelId="{8FA9F3C0-F5CD-4173-A71B-C5952418BF9E}" type="presOf" srcId="{0AA1DC2D-CC6B-484C-9F7C-F44419C1C400}" destId="{6E578DB2-6B4A-4AA5-BBC9-F89D8E2A9B7F}" srcOrd="0" destOrd="0" presId="urn:microsoft.com/office/officeart/2005/8/layout/vList2"/>
    <dgm:cxn modelId="{79A49575-7C15-4492-B7F0-D5EE24DCFDB1}" srcId="{CFA3DA1B-8F6C-4CD5-B853-1A94F5020F9A}" destId="{F4E343C5-0730-480D-B35F-C51D87B186A9}" srcOrd="0" destOrd="0" parTransId="{F787B842-D1ED-42BA-BA74-D4203C51463E}" sibTransId="{208FDBFA-01EE-436F-A08B-EE57D4CAD6FF}"/>
    <dgm:cxn modelId="{87FAB7ED-1DFB-46E8-ADFB-BDF7C3359803}" type="presOf" srcId="{F4E343C5-0730-480D-B35F-C51D87B186A9}" destId="{9CBBE0CD-EFD8-4527-8CFC-75ADDFFB4767}" srcOrd="0" destOrd="0" presId="urn:microsoft.com/office/officeart/2005/8/layout/vList2"/>
    <dgm:cxn modelId="{A812DB86-AF1B-4DC3-86F6-898F7402176C}" type="presOf" srcId="{48D2544C-85CF-4AFE-ADFC-E86160F5A6AC}" destId="{9FC42344-5AC7-4037-BC44-FD229B312344}" srcOrd="0" destOrd="0" presId="urn:microsoft.com/office/officeart/2005/8/layout/vList2"/>
    <dgm:cxn modelId="{357EAC34-5E28-41AE-8F05-9990D3971A54}" srcId="{CFA3DA1B-8F6C-4CD5-B853-1A94F5020F9A}" destId="{48D2544C-85CF-4AFE-ADFC-E86160F5A6AC}" srcOrd="1" destOrd="0" parTransId="{5A8F1D58-726D-4601-BB9E-A8A2F91B3BCA}" sibTransId="{95D4100E-6727-41C0-94E6-2DCC15CA531D}"/>
    <dgm:cxn modelId="{B96144E7-12E5-4166-9568-A722F2F59912}" type="presOf" srcId="{CFA3DA1B-8F6C-4CD5-B853-1A94F5020F9A}" destId="{A7E8D6B4-7078-4705-B7E0-7A6EC3EBAE5E}" srcOrd="0" destOrd="0" presId="urn:microsoft.com/office/officeart/2005/8/layout/vList2"/>
    <dgm:cxn modelId="{A9C0C534-3013-4345-819A-B381918F6E91}" srcId="{CFA3DA1B-8F6C-4CD5-B853-1A94F5020F9A}" destId="{0AA1DC2D-CC6B-484C-9F7C-F44419C1C400}" srcOrd="2" destOrd="0" parTransId="{F47E9127-F693-4B52-9751-8D9F5F5D58FC}" sibTransId="{C60728E0-4947-4AF0-BA26-0D26F7B46AD0}"/>
    <dgm:cxn modelId="{E8221CA2-3CA7-44B5-B781-EBC829C6960E}" type="presParOf" srcId="{A7E8D6B4-7078-4705-B7E0-7A6EC3EBAE5E}" destId="{9CBBE0CD-EFD8-4527-8CFC-75ADDFFB4767}" srcOrd="0" destOrd="0" presId="urn:microsoft.com/office/officeart/2005/8/layout/vList2"/>
    <dgm:cxn modelId="{53722103-B5A2-4BE8-A0A9-29AF4FD850F2}" type="presParOf" srcId="{A7E8D6B4-7078-4705-B7E0-7A6EC3EBAE5E}" destId="{B1CA8E0A-A461-452B-8431-4C0AFFBB60C0}" srcOrd="1" destOrd="0" presId="urn:microsoft.com/office/officeart/2005/8/layout/vList2"/>
    <dgm:cxn modelId="{5023CF1C-BD8A-4814-B399-3FCFFDCA3347}" type="presParOf" srcId="{A7E8D6B4-7078-4705-B7E0-7A6EC3EBAE5E}" destId="{9FC42344-5AC7-4037-BC44-FD229B312344}" srcOrd="2" destOrd="0" presId="urn:microsoft.com/office/officeart/2005/8/layout/vList2"/>
    <dgm:cxn modelId="{37F78487-604E-4DAA-B91B-7163D88C0F40}" type="presParOf" srcId="{A7E8D6B4-7078-4705-B7E0-7A6EC3EBAE5E}" destId="{AF11D715-F1F4-4233-A917-0D7A67F47A15}" srcOrd="3" destOrd="0" presId="urn:microsoft.com/office/officeart/2005/8/layout/vList2"/>
    <dgm:cxn modelId="{328A9623-976B-4F15-8B89-61B85CBF3DF8}" type="presParOf" srcId="{A7E8D6B4-7078-4705-B7E0-7A6EC3EBAE5E}" destId="{6E578DB2-6B4A-4AA5-BBC9-F89D8E2A9B7F}"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A99695E-7AA2-4CF0-81B8-2CB0403E8BF4}"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4670ABA9-0AA6-4B9E-8961-816B52863497}">
      <dgm:prSet/>
      <dgm:spPr/>
      <dgm:t>
        <a:bodyPr/>
        <a:lstStyle/>
        <a:p>
          <a:pPr algn="ctr" rtl="0"/>
          <a:r>
            <a:rPr lang="es-SV" dirty="0" smtClean="0">
              <a:latin typeface="Cooper Black" panose="0208090404030B020404" pitchFamily="18" charset="0"/>
            </a:rPr>
            <a:t>COMBATIENDO LA POBREZA</a:t>
          </a:r>
          <a:endParaRPr lang="es-SV" dirty="0">
            <a:latin typeface="Cooper Black" panose="0208090404030B020404" pitchFamily="18" charset="0"/>
          </a:endParaRPr>
        </a:p>
      </dgm:t>
    </dgm:pt>
    <dgm:pt modelId="{11838363-F5EA-4763-913C-BCD196CE9C29}" type="parTrans" cxnId="{CAE5837F-2D40-4D3A-973F-04904D7AF488}">
      <dgm:prSet/>
      <dgm:spPr/>
      <dgm:t>
        <a:bodyPr/>
        <a:lstStyle/>
        <a:p>
          <a:endParaRPr lang="es-SV"/>
        </a:p>
      </dgm:t>
    </dgm:pt>
    <dgm:pt modelId="{86927E58-758D-4902-85FC-2EADAD2F28D3}" type="sibTrans" cxnId="{CAE5837F-2D40-4D3A-973F-04904D7AF488}">
      <dgm:prSet/>
      <dgm:spPr/>
      <dgm:t>
        <a:bodyPr/>
        <a:lstStyle/>
        <a:p>
          <a:endParaRPr lang="es-SV"/>
        </a:p>
      </dgm:t>
    </dgm:pt>
    <dgm:pt modelId="{BB75995F-7E68-4885-A13E-344F6EA76653}" type="pres">
      <dgm:prSet presAssocID="{0A99695E-7AA2-4CF0-81B8-2CB0403E8BF4}" presName="linear" presStyleCnt="0">
        <dgm:presLayoutVars>
          <dgm:animLvl val="lvl"/>
          <dgm:resizeHandles val="exact"/>
        </dgm:presLayoutVars>
      </dgm:prSet>
      <dgm:spPr/>
      <dgm:t>
        <a:bodyPr/>
        <a:lstStyle/>
        <a:p>
          <a:endParaRPr lang="es-ES"/>
        </a:p>
      </dgm:t>
    </dgm:pt>
    <dgm:pt modelId="{968957E8-146A-4265-BB70-2D271B28042A}" type="pres">
      <dgm:prSet presAssocID="{4670ABA9-0AA6-4B9E-8961-816B52863497}" presName="parentText" presStyleLbl="node1" presStyleIdx="0" presStyleCnt="1">
        <dgm:presLayoutVars>
          <dgm:chMax val="0"/>
          <dgm:bulletEnabled val="1"/>
        </dgm:presLayoutVars>
      </dgm:prSet>
      <dgm:spPr/>
      <dgm:t>
        <a:bodyPr/>
        <a:lstStyle/>
        <a:p>
          <a:endParaRPr lang="es-ES"/>
        </a:p>
      </dgm:t>
    </dgm:pt>
  </dgm:ptLst>
  <dgm:cxnLst>
    <dgm:cxn modelId="{CA415B98-489C-407C-A4D3-A461BFFED48C}" type="presOf" srcId="{0A99695E-7AA2-4CF0-81B8-2CB0403E8BF4}" destId="{BB75995F-7E68-4885-A13E-344F6EA76653}" srcOrd="0" destOrd="0" presId="urn:microsoft.com/office/officeart/2005/8/layout/vList2"/>
    <dgm:cxn modelId="{4B727967-0A1D-415E-8755-C572824048EC}" type="presOf" srcId="{4670ABA9-0AA6-4B9E-8961-816B52863497}" destId="{968957E8-146A-4265-BB70-2D271B28042A}" srcOrd="0" destOrd="0" presId="urn:microsoft.com/office/officeart/2005/8/layout/vList2"/>
    <dgm:cxn modelId="{CAE5837F-2D40-4D3A-973F-04904D7AF488}" srcId="{0A99695E-7AA2-4CF0-81B8-2CB0403E8BF4}" destId="{4670ABA9-0AA6-4B9E-8961-816B52863497}" srcOrd="0" destOrd="0" parTransId="{11838363-F5EA-4763-913C-BCD196CE9C29}" sibTransId="{86927E58-758D-4902-85FC-2EADAD2F28D3}"/>
    <dgm:cxn modelId="{5FE0894F-C3F9-4B1B-B81C-40C7E14400EF}" type="presParOf" srcId="{BB75995F-7E68-4885-A13E-344F6EA76653}" destId="{968957E8-146A-4265-BB70-2D271B28042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A676730-D77D-4B92-9242-F5743033A0D5}" type="doc">
      <dgm:prSet loTypeId="urn:microsoft.com/office/officeart/2005/8/layout/vList2" loCatId="list" qsTypeId="urn:microsoft.com/office/officeart/2005/8/quickstyle/3d4" qsCatId="3D" csTypeId="urn:microsoft.com/office/officeart/2005/8/colors/accent0_3" csCatId="mainScheme" phldr="1"/>
      <dgm:spPr/>
      <dgm:t>
        <a:bodyPr/>
        <a:lstStyle/>
        <a:p>
          <a:endParaRPr lang="es-SV"/>
        </a:p>
      </dgm:t>
    </dgm:pt>
    <dgm:pt modelId="{6F63C098-245E-4E7A-A870-A77896CCD181}">
      <dgm:prSet/>
      <dgm:spPr/>
      <dgm:t>
        <a:bodyPr/>
        <a:lstStyle/>
        <a:p>
          <a:pPr rtl="0"/>
          <a:r>
            <a:rPr lang="es-SV" smtClean="0">
              <a:latin typeface="Cooper Black" panose="0208090404030B020404" pitchFamily="18" charset="0"/>
            </a:rPr>
            <a:t>Atacando a los Topos= No intente inundar su casa.</a:t>
          </a:r>
          <a:endParaRPr lang="es-SV">
            <a:latin typeface="Cooper Black" panose="0208090404030B020404" pitchFamily="18" charset="0"/>
          </a:endParaRPr>
        </a:p>
      </dgm:t>
    </dgm:pt>
    <dgm:pt modelId="{08FFBD78-8E68-49FA-B944-6F82CDAD92D5}" type="parTrans" cxnId="{EF83DD9B-CFFF-45F0-8E79-007D7600334A}">
      <dgm:prSet/>
      <dgm:spPr/>
      <dgm:t>
        <a:bodyPr/>
        <a:lstStyle/>
        <a:p>
          <a:endParaRPr lang="es-SV">
            <a:latin typeface="Cooper Black" panose="0208090404030B020404" pitchFamily="18" charset="0"/>
          </a:endParaRPr>
        </a:p>
      </dgm:t>
    </dgm:pt>
    <dgm:pt modelId="{8C02B0A4-214B-47D6-AD3B-7476393D3CC1}" type="sibTrans" cxnId="{EF83DD9B-CFFF-45F0-8E79-007D7600334A}">
      <dgm:prSet/>
      <dgm:spPr/>
      <dgm:t>
        <a:bodyPr/>
        <a:lstStyle/>
        <a:p>
          <a:endParaRPr lang="es-SV">
            <a:latin typeface="Cooper Black" panose="0208090404030B020404" pitchFamily="18" charset="0"/>
          </a:endParaRPr>
        </a:p>
      </dgm:t>
    </dgm:pt>
    <dgm:pt modelId="{C20AC464-845E-4CE6-88DA-1247C1BAF4ED}">
      <dgm:prSet/>
      <dgm:spPr/>
      <dgm:t>
        <a:bodyPr/>
        <a:lstStyle/>
        <a:p>
          <a:pPr rtl="0"/>
          <a:r>
            <a:rPr lang="es-SV" smtClean="0">
              <a:latin typeface="Cooper Black" panose="0208090404030B020404" pitchFamily="18" charset="0"/>
            </a:rPr>
            <a:t>Atacando a la Pobreza= No intente inundar con dinero</a:t>
          </a:r>
          <a:endParaRPr lang="es-SV">
            <a:latin typeface="Cooper Black" panose="0208090404030B020404" pitchFamily="18" charset="0"/>
          </a:endParaRPr>
        </a:p>
      </dgm:t>
    </dgm:pt>
    <dgm:pt modelId="{BC39BB65-7E50-47D3-B473-F8C810DED500}" type="parTrans" cxnId="{B781FB5A-41D8-44A4-AB17-AF5694524B2E}">
      <dgm:prSet/>
      <dgm:spPr/>
      <dgm:t>
        <a:bodyPr/>
        <a:lstStyle/>
        <a:p>
          <a:endParaRPr lang="es-SV">
            <a:latin typeface="Cooper Black" panose="0208090404030B020404" pitchFamily="18" charset="0"/>
          </a:endParaRPr>
        </a:p>
      </dgm:t>
    </dgm:pt>
    <dgm:pt modelId="{1F690636-1DCA-42FA-8E53-72EBD3640442}" type="sibTrans" cxnId="{B781FB5A-41D8-44A4-AB17-AF5694524B2E}">
      <dgm:prSet/>
      <dgm:spPr/>
      <dgm:t>
        <a:bodyPr/>
        <a:lstStyle/>
        <a:p>
          <a:endParaRPr lang="es-SV">
            <a:latin typeface="Cooper Black" panose="0208090404030B020404" pitchFamily="18" charset="0"/>
          </a:endParaRPr>
        </a:p>
      </dgm:t>
    </dgm:pt>
    <dgm:pt modelId="{070DF8C7-98D7-4717-8C98-331C74976ED5}">
      <dgm:prSet/>
      <dgm:spPr/>
      <dgm:t>
        <a:bodyPr/>
        <a:lstStyle/>
        <a:p>
          <a:pPr rtl="0"/>
          <a:r>
            <a:rPr lang="es-SV" dirty="0" smtClean="0">
              <a:latin typeface="Cooper Black" panose="0208090404030B020404" pitchFamily="18" charset="0"/>
            </a:rPr>
            <a:t>Atacando la Pobreza = Evangelice.</a:t>
          </a:r>
          <a:endParaRPr lang="es-SV" dirty="0">
            <a:latin typeface="Cooper Black" panose="0208090404030B020404" pitchFamily="18" charset="0"/>
          </a:endParaRPr>
        </a:p>
      </dgm:t>
    </dgm:pt>
    <dgm:pt modelId="{7425D8DB-C900-41B5-A666-A38B5C4D1345}" type="parTrans" cxnId="{5CD270F8-060A-4125-BCEF-39B71961F259}">
      <dgm:prSet/>
      <dgm:spPr/>
      <dgm:t>
        <a:bodyPr/>
        <a:lstStyle/>
        <a:p>
          <a:endParaRPr lang="es-SV">
            <a:latin typeface="Cooper Black" panose="0208090404030B020404" pitchFamily="18" charset="0"/>
          </a:endParaRPr>
        </a:p>
      </dgm:t>
    </dgm:pt>
    <dgm:pt modelId="{5010039F-272E-43DE-97C8-84E2FCA03924}" type="sibTrans" cxnId="{5CD270F8-060A-4125-BCEF-39B71961F259}">
      <dgm:prSet/>
      <dgm:spPr/>
      <dgm:t>
        <a:bodyPr/>
        <a:lstStyle/>
        <a:p>
          <a:endParaRPr lang="es-SV">
            <a:latin typeface="Cooper Black" panose="0208090404030B020404" pitchFamily="18" charset="0"/>
          </a:endParaRPr>
        </a:p>
      </dgm:t>
    </dgm:pt>
    <dgm:pt modelId="{D0D64034-AFDD-4BAE-944A-219A16A2A1F6}">
      <dgm:prSet/>
      <dgm:spPr/>
      <dgm:t>
        <a:bodyPr/>
        <a:lstStyle/>
        <a:p>
          <a:pPr rtl="0"/>
          <a:r>
            <a:rPr lang="es-SV" dirty="0" smtClean="0">
              <a:latin typeface="Cooper Black" panose="0208090404030B020404" pitchFamily="18" charset="0"/>
            </a:rPr>
            <a:t>II Corintios.5:17. dice </a:t>
          </a:r>
          <a:r>
            <a:rPr lang="es-SV" i="1" dirty="0" smtClean="0">
              <a:latin typeface="Cooper Black" panose="0208090404030B020404" pitchFamily="18" charset="0"/>
            </a:rPr>
            <a:t>“De modo que si alguno está en Cristo, nueva criatura es; las cosas viejas pasaron; he aquí todas son hechas nuevas”.</a:t>
          </a:r>
          <a:r>
            <a:rPr lang="es-SV" dirty="0" smtClean="0">
              <a:latin typeface="Cooper Black" panose="0208090404030B020404" pitchFamily="18" charset="0"/>
            </a:rPr>
            <a:t> </a:t>
          </a:r>
          <a:endParaRPr lang="es-SV" dirty="0">
            <a:latin typeface="Cooper Black" panose="0208090404030B020404" pitchFamily="18" charset="0"/>
          </a:endParaRPr>
        </a:p>
      </dgm:t>
    </dgm:pt>
    <dgm:pt modelId="{BCFDAE38-FB83-456A-9413-2CF7440E3DC0}" type="parTrans" cxnId="{79F8130B-761E-4BEA-8B4E-13EBBC090850}">
      <dgm:prSet/>
      <dgm:spPr/>
      <dgm:t>
        <a:bodyPr/>
        <a:lstStyle/>
        <a:p>
          <a:endParaRPr lang="es-SV">
            <a:latin typeface="Cooper Black" panose="0208090404030B020404" pitchFamily="18" charset="0"/>
          </a:endParaRPr>
        </a:p>
      </dgm:t>
    </dgm:pt>
    <dgm:pt modelId="{4C7D8A64-F362-4ADA-A5A7-DA66D39CDBA2}" type="sibTrans" cxnId="{79F8130B-761E-4BEA-8B4E-13EBBC090850}">
      <dgm:prSet/>
      <dgm:spPr/>
      <dgm:t>
        <a:bodyPr/>
        <a:lstStyle/>
        <a:p>
          <a:endParaRPr lang="es-SV">
            <a:latin typeface="Cooper Black" panose="0208090404030B020404" pitchFamily="18" charset="0"/>
          </a:endParaRPr>
        </a:p>
      </dgm:t>
    </dgm:pt>
    <dgm:pt modelId="{57331C27-4130-4013-86AF-53102B65D631}">
      <dgm:prSet/>
      <dgm:spPr/>
      <dgm:t>
        <a:bodyPr/>
        <a:lstStyle/>
        <a:p>
          <a:pPr rtl="0"/>
          <a:r>
            <a:rPr lang="es-SV" smtClean="0">
              <a:latin typeface="Cooper Black" panose="0208090404030B020404" pitchFamily="18" charset="0"/>
            </a:rPr>
            <a:t>Por supuesto así no vamos a hacer un impacto impresionante sobre el mundo. </a:t>
          </a:r>
          <a:endParaRPr lang="es-SV">
            <a:latin typeface="Cooper Black" panose="0208090404030B020404" pitchFamily="18" charset="0"/>
          </a:endParaRPr>
        </a:p>
      </dgm:t>
    </dgm:pt>
    <dgm:pt modelId="{0723CFC1-906C-45CA-B319-DBD6101B1622}" type="parTrans" cxnId="{D993188E-448C-4DB7-B499-5547DA2B74CA}">
      <dgm:prSet/>
      <dgm:spPr/>
      <dgm:t>
        <a:bodyPr/>
        <a:lstStyle/>
        <a:p>
          <a:endParaRPr lang="es-SV">
            <a:latin typeface="Cooper Black" panose="0208090404030B020404" pitchFamily="18" charset="0"/>
          </a:endParaRPr>
        </a:p>
      </dgm:t>
    </dgm:pt>
    <dgm:pt modelId="{6F30C5C8-DC28-44DD-A05C-1A729AE1C1C3}" type="sibTrans" cxnId="{D993188E-448C-4DB7-B499-5547DA2B74CA}">
      <dgm:prSet/>
      <dgm:spPr/>
      <dgm:t>
        <a:bodyPr/>
        <a:lstStyle/>
        <a:p>
          <a:endParaRPr lang="es-SV">
            <a:latin typeface="Cooper Black" panose="0208090404030B020404" pitchFamily="18" charset="0"/>
          </a:endParaRPr>
        </a:p>
      </dgm:t>
    </dgm:pt>
    <dgm:pt modelId="{755DD588-2DC4-4751-A75F-2F1EF0B35F64}" type="pres">
      <dgm:prSet presAssocID="{4A676730-D77D-4B92-9242-F5743033A0D5}" presName="linear" presStyleCnt="0">
        <dgm:presLayoutVars>
          <dgm:animLvl val="lvl"/>
          <dgm:resizeHandles val="exact"/>
        </dgm:presLayoutVars>
      </dgm:prSet>
      <dgm:spPr/>
      <dgm:t>
        <a:bodyPr/>
        <a:lstStyle/>
        <a:p>
          <a:endParaRPr lang="es-ES"/>
        </a:p>
      </dgm:t>
    </dgm:pt>
    <dgm:pt modelId="{EBFA288C-219C-4916-B839-8BE0D081E167}" type="pres">
      <dgm:prSet presAssocID="{6F63C098-245E-4E7A-A870-A77896CCD181}" presName="parentText" presStyleLbl="node1" presStyleIdx="0" presStyleCnt="5">
        <dgm:presLayoutVars>
          <dgm:chMax val="0"/>
          <dgm:bulletEnabled val="1"/>
        </dgm:presLayoutVars>
      </dgm:prSet>
      <dgm:spPr/>
      <dgm:t>
        <a:bodyPr/>
        <a:lstStyle/>
        <a:p>
          <a:endParaRPr lang="es-ES"/>
        </a:p>
      </dgm:t>
    </dgm:pt>
    <dgm:pt modelId="{29ED2869-8455-4913-B379-AF1E570CAF10}" type="pres">
      <dgm:prSet presAssocID="{8C02B0A4-214B-47D6-AD3B-7476393D3CC1}" presName="spacer" presStyleCnt="0"/>
      <dgm:spPr/>
    </dgm:pt>
    <dgm:pt modelId="{016E94BC-56B6-4A18-8EE4-D21992239431}" type="pres">
      <dgm:prSet presAssocID="{C20AC464-845E-4CE6-88DA-1247C1BAF4ED}" presName="parentText" presStyleLbl="node1" presStyleIdx="1" presStyleCnt="5">
        <dgm:presLayoutVars>
          <dgm:chMax val="0"/>
          <dgm:bulletEnabled val="1"/>
        </dgm:presLayoutVars>
      </dgm:prSet>
      <dgm:spPr/>
      <dgm:t>
        <a:bodyPr/>
        <a:lstStyle/>
        <a:p>
          <a:endParaRPr lang="es-ES"/>
        </a:p>
      </dgm:t>
    </dgm:pt>
    <dgm:pt modelId="{52F88F72-20D3-4ADB-BEF2-3E0F0E861F51}" type="pres">
      <dgm:prSet presAssocID="{1F690636-1DCA-42FA-8E53-72EBD3640442}" presName="spacer" presStyleCnt="0"/>
      <dgm:spPr/>
    </dgm:pt>
    <dgm:pt modelId="{361A51BE-5F56-4408-BB6D-2F78697DBC8B}" type="pres">
      <dgm:prSet presAssocID="{070DF8C7-98D7-4717-8C98-331C74976ED5}" presName="parentText" presStyleLbl="node1" presStyleIdx="2" presStyleCnt="5">
        <dgm:presLayoutVars>
          <dgm:chMax val="0"/>
          <dgm:bulletEnabled val="1"/>
        </dgm:presLayoutVars>
      </dgm:prSet>
      <dgm:spPr/>
      <dgm:t>
        <a:bodyPr/>
        <a:lstStyle/>
        <a:p>
          <a:endParaRPr lang="es-ES"/>
        </a:p>
      </dgm:t>
    </dgm:pt>
    <dgm:pt modelId="{FE89013B-C287-442A-86EB-B883B1A4B63C}" type="pres">
      <dgm:prSet presAssocID="{5010039F-272E-43DE-97C8-84E2FCA03924}" presName="spacer" presStyleCnt="0"/>
      <dgm:spPr/>
    </dgm:pt>
    <dgm:pt modelId="{DF6AD28F-AC2C-4BF0-88EB-45E069906399}" type="pres">
      <dgm:prSet presAssocID="{D0D64034-AFDD-4BAE-944A-219A16A2A1F6}" presName="parentText" presStyleLbl="node1" presStyleIdx="3" presStyleCnt="5">
        <dgm:presLayoutVars>
          <dgm:chMax val="0"/>
          <dgm:bulletEnabled val="1"/>
        </dgm:presLayoutVars>
      </dgm:prSet>
      <dgm:spPr/>
      <dgm:t>
        <a:bodyPr/>
        <a:lstStyle/>
        <a:p>
          <a:endParaRPr lang="es-ES"/>
        </a:p>
      </dgm:t>
    </dgm:pt>
    <dgm:pt modelId="{6A0C473C-1B29-4064-A18E-3F945F79C63A}" type="pres">
      <dgm:prSet presAssocID="{4C7D8A64-F362-4ADA-A5A7-DA66D39CDBA2}" presName="spacer" presStyleCnt="0"/>
      <dgm:spPr/>
    </dgm:pt>
    <dgm:pt modelId="{16888C48-B73C-4F81-AA94-68A004915FA9}" type="pres">
      <dgm:prSet presAssocID="{57331C27-4130-4013-86AF-53102B65D631}" presName="parentText" presStyleLbl="node1" presStyleIdx="4" presStyleCnt="5">
        <dgm:presLayoutVars>
          <dgm:chMax val="0"/>
          <dgm:bulletEnabled val="1"/>
        </dgm:presLayoutVars>
      </dgm:prSet>
      <dgm:spPr/>
      <dgm:t>
        <a:bodyPr/>
        <a:lstStyle/>
        <a:p>
          <a:endParaRPr lang="es-ES"/>
        </a:p>
      </dgm:t>
    </dgm:pt>
  </dgm:ptLst>
  <dgm:cxnLst>
    <dgm:cxn modelId="{B7C47C45-9909-4097-93EE-70C0B2AED8A1}" type="presOf" srcId="{57331C27-4130-4013-86AF-53102B65D631}" destId="{16888C48-B73C-4F81-AA94-68A004915FA9}" srcOrd="0" destOrd="0" presId="urn:microsoft.com/office/officeart/2005/8/layout/vList2"/>
    <dgm:cxn modelId="{EF83DD9B-CFFF-45F0-8E79-007D7600334A}" srcId="{4A676730-D77D-4B92-9242-F5743033A0D5}" destId="{6F63C098-245E-4E7A-A870-A77896CCD181}" srcOrd="0" destOrd="0" parTransId="{08FFBD78-8E68-49FA-B944-6F82CDAD92D5}" sibTransId="{8C02B0A4-214B-47D6-AD3B-7476393D3CC1}"/>
    <dgm:cxn modelId="{6B289FC9-94FE-408E-912F-39F42DD5A3CB}" type="presOf" srcId="{C20AC464-845E-4CE6-88DA-1247C1BAF4ED}" destId="{016E94BC-56B6-4A18-8EE4-D21992239431}" srcOrd="0" destOrd="0" presId="urn:microsoft.com/office/officeart/2005/8/layout/vList2"/>
    <dgm:cxn modelId="{FDEE6B33-DB13-4C63-970C-1783208F7F7A}" type="presOf" srcId="{D0D64034-AFDD-4BAE-944A-219A16A2A1F6}" destId="{DF6AD28F-AC2C-4BF0-88EB-45E069906399}" srcOrd="0" destOrd="0" presId="urn:microsoft.com/office/officeart/2005/8/layout/vList2"/>
    <dgm:cxn modelId="{B781FB5A-41D8-44A4-AB17-AF5694524B2E}" srcId="{4A676730-D77D-4B92-9242-F5743033A0D5}" destId="{C20AC464-845E-4CE6-88DA-1247C1BAF4ED}" srcOrd="1" destOrd="0" parTransId="{BC39BB65-7E50-47D3-B473-F8C810DED500}" sibTransId="{1F690636-1DCA-42FA-8E53-72EBD3640442}"/>
    <dgm:cxn modelId="{D993188E-448C-4DB7-B499-5547DA2B74CA}" srcId="{4A676730-D77D-4B92-9242-F5743033A0D5}" destId="{57331C27-4130-4013-86AF-53102B65D631}" srcOrd="4" destOrd="0" parTransId="{0723CFC1-906C-45CA-B319-DBD6101B1622}" sibTransId="{6F30C5C8-DC28-44DD-A05C-1A729AE1C1C3}"/>
    <dgm:cxn modelId="{D63FF34F-0AFC-4D00-A641-314D2014EB95}" type="presOf" srcId="{6F63C098-245E-4E7A-A870-A77896CCD181}" destId="{EBFA288C-219C-4916-B839-8BE0D081E167}" srcOrd="0" destOrd="0" presId="urn:microsoft.com/office/officeart/2005/8/layout/vList2"/>
    <dgm:cxn modelId="{BCB11792-3318-475E-905A-F695E7BB10C3}" type="presOf" srcId="{4A676730-D77D-4B92-9242-F5743033A0D5}" destId="{755DD588-2DC4-4751-A75F-2F1EF0B35F64}" srcOrd="0" destOrd="0" presId="urn:microsoft.com/office/officeart/2005/8/layout/vList2"/>
    <dgm:cxn modelId="{832018BE-6D21-42C5-902E-2E60DCE4F00D}" type="presOf" srcId="{070DF8C7-98D7-4717-8C98-331C74976ED5}" destId="{361A51BE-5F56-4408-BB6D-2F78697DBC8B}" srcOrd="0" destOrd="0" presId="urn:microsoft.com/office/officeart/2005/8/layout/vList2"/>
    <dgm:cxn modelId="{79F8130B-761E-4BEA-8B4E-13EBBC090850}" srcId="{4A676730-D77D-4B92-9242-F5743033A0D5}" destId="{D0D64034-AFDD-4BAE-944A-219A16A2A1F6}" srcOrd="3" destOrd="0" parTransId="{BCFDAE38-FB83-456A-9413-2CF7440E3DC0}" sibTransId="{4C7D8A64-F362-4ADA-A5A7-DA66D39CDBA2}"/>
    <dgm:cxn modelId="{5CD270F8-060A-4125-BCEF-39B71961F259}" srcId="{4A676730-D77D-4B92-9242-F5743033A0D5}" destId="{070DF8C7-98D7-4717-8C98-331C74976ED5}" srcOrd="2" destOrd="0" parTransId="{7425D8DB-C900-41B5-A666-A38B5C4D1345}" sibTransId="{5010039F-272E-43DE-97C8-84E2FCA03924}"/>
    <dgm:cxn modelId="{E9D7D315-F506-45F8-AC6E-2CDD4CA7F2AE}" type="presParOf" srcId="{755DD588-2DC4-4751-A75F-2F1EF0B35F64}" destId="{EBFA288C-219C-4916-B839-8BE0D081E167}" srcOrd="0" destOrd="0" presId="urn:microsoft.com/office/officeart/2005/8/layout/vList2"/>
    <dgm:cxn modelId="{36A80C15-2AB9-4F7C-BF37-15E5E60BE258}" type="presParOf" srcId="{755DD588-2DC4-4751-A75F-2F1EF0B35F64}" destId="{29ED2869-8455-4913-B379-AF1E570CAF10}" srcOrd="1" destOrd="0" presId="urn:microsoft.com/office/officeart/2005/8/layout/vList2"/>
    <dgm:cxn modelId="{85267B32-7A59-453E-AA7C-A0F325DC408A}" type="presParOf" srcId="{755DD588-2DC4-4751-A75F-2F1EF0B35F64}" destId="{016E94BC-56B6-4A18-8EE4-D21992239431}" srcOrd="2" destOrd="0" presId="urn:microsoft.com/office/officeart/2005/8/layout/vList2"/>
    <dgm:cxn modelId="{392B12AB-0664-4A34-BEAA-CAE472C7AF0B}" type="presParOf" srcId="{755DD588-2DC4-4751-A75F-2F1EF0B35F64}" destId="{52F88F72-20D3-4ADB-BEF2-3E0F0E861F51}" srcOrd="3" destOrd="0" presId="urn:microsoft.com/office/officeart/2005/8/layout/vList2"/>
    <dgm:cxn modelId="{37F88CF4-5CC4-428A-BB41-FEE758A3EF64}" type="presParOf" srcId="{755DD588-2DC4-4751-A75F-2F1EF0B35F64}" destId="{361A51BE-5F56-4408-BB6D-2F78697DBC8B}" srcOrd="4" destOrd="0" presId="urn:microsoft.com/office/officeart/2005/8/layout/vList2"/>
    <dgm:cxn modelId="{44601B25-DBE8-4D7A-9C42-D83D773C0DD9}" type="presParOf" srcId="{755DD588-2DC4-4751-A75F-2F1EF0B35F64}" destId="{FE89013B-C287-442A-86EB-B883B1A4B63C}" srcOrd="5" destOrd="0" presId="urn:microsoft.com/office/officeart/2005/8/layout/vList2"/>
    <dgm:cxn modelId="{87DF4D1E-FF48-40E0-876C-29ECA46A7BB4}" type="presParOf" srcId="{755DD588-2DC4-4751-A75F-2F1EF0B35F64}" destId="{DF6AD28F-AC2C-4BF0-88EB-45E069906399}" srcOrd="6" destOrd="0" presId="urn:microsoft.com/office/officeart/2005/8/layout/vList2"/>
    <dgm:cxn modelId="{F092BDB7-4DA9-4FE9-BF24-242519F79707}" type="presParOf" srcId="{755DD588-2DC4-4751-A75F-2F1EF0B35F64}" destId="{6A0C473C-1B29-4064-A18E-3F945F79C63A}" srcOrd="7" destOrd="0" presId="urn:microsoft.com/office/officeart/2005/8/layout/vList2"/>
    <dgm:cxn modelId="{C574393C-6D38-4143-84F8-CA54D2D0DACE}" type="presParOf" srcId="{755DD588-2DC4-4751-A75F-2F1EF0B35F64}" destId="{16888C48-B73C-4F81-AA94-68A004915FA9}"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B476F41-CA43-41FB-BA91-C2D05713C8C6}"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C3BE703C-D075-4EBB-918D-79FC06128F03}">
      <dgm:prSet custT="1"/>
      <dgm:spPr/>
      <dgm:t>
        <a:bodyPr/>
        <a:lstStyle/>
        <a:p>
          <a:pPr algn="ctr" rtl="0"/>
          <a:r>
            <a:rPr lang="es-SV" sz="3200" dirty="0" smtClean="0">
              <a:latin typeface="Cooper Black" panose="0208090404030B020404" pitchFamily="18" charset="0"/>
            </a:rPr>
            <a:t>AYUDANDO EN LA EDIFICACION DEL CUERPO</a:t>
          </a:r>
          <a:endParaRPr lang="es-SV" sz="3200" dirty="0">
            <a:latin typeface="Cooper Black" panose="0208090404030B020404" pitchFamily="18" charset="0"/>
          </a:endParaRPr>
        </a:p>
      </dgm:t>
    </dgm:pt>
    <dgm:pt modelId="{186E33EC-FBF1-4958-A0D4-506955E0432A}" type="parTrans" cxnId="{B9ED0570-5FB0-47F8-A5A6-495C2AA3671C}">
      <dgm:prSet/>
      <dgm:spPr/>
      <dgm:t>
        <a:bodyPr/>
        <a:lstStyle/>
        <a:p>
          <a:endParaRPr lang="es-SV"/>
        </a:p>
      </dgm:t>
    </dgm:pt>
    <dgm:pt modelId="{B444E949-D0E9-4627-AE4F-75CD1967A239}" type="sibTrans" cxnId="{B9ED0570-5FB0-47F8-A5A6-495C2AA3671C}">
      <dgm:prSet/>
      <dgm:spPr/>
      <dgm:t>
        <a:bodyPr/>
        <a:lstStyle/>
        <a:p>
          <a:endParaRPr lang="es-SV"/>
        </a:p>
      </dgm:t>
    </dgm:pt>
    <dgm:pt modelId="{B7D1E605-B184-4095-8EFF-2C074C5C341C}" type="pres">
      <dgm:prSet presAssocID="{AB476F41-CA43-41FB-BA91-C2D05713C8C6}" presName="linear" presStyleCnt="0">
        <dgm:presLayoutVars>
          <dgm:animLvl val="lvl"/>
          <dgm:resizeHandles val="exact"/>
        </dgm:presLayoutVars>
      </dgm:prSet>
      <dgm:spPr/>
      <dgm:t>
        <a:bodyPr/>
        <a:lstStyle/>
        <a:p>
          <a:endParaRPr lang="es-ES"/>
        </a:p>
      </dgm:t>
    </dgm:pt>
    <dgm:pt modelId="{1F7F2665-8B84-4A31-BEAC-A82E8158B7E4}" type="pres">
      <dgm:prSet presAssocID="{C3BE703C-D075-4EBB-918D-79FC06128F03}" presName="parentText" presStyleLbl="node1" presStyleIdx="0" presStyleCnt="1">
        <dgm:presLayoutVars>
          <dgm:chMax val="0"/>
          <dgm:bulletEnabled val="1"/>
        </dgm:presLayoutVars>
      </dgm:prSet>
      <dgm:spPr/>
      <dgm:t>
        <a:bodyPr/>
        <a:lstStyle/>
        <a:p>
          <a:endParaRPr lang="es-ES"/>
        </a:p>
      </dgm:t>
    </dgm:pt>
  </dgm:ptLst>
  <dgm:cxnLst>
    <dgm:cxn modelId="{B9ED0570-5FB0-47F8-A5A6-495C2AA3671C}" srcId="{AB476F41-CA43-41FB-BA91-C2D05713C8C6}" destId="{C3BE703C-D075-4EBB-918D-79FC06128F03}" srcOrd="0" destOrd="0" parTransId="{186E33EC-FBF1-4958-A0D4-506955E0432A}" sibTransId="{B444E949-D0E9-4627-AE4F-75CD1967A239}"/>
    <dgm:cxn modelId="{E2F50AA2-AEFE-43B7-84E8-BEA67328F246}" type="presOf" srcId="{AB476F41-CA43-41FB-BA91-C2D05713C8C6}" destId="{B7D1E605-B184-4095-8EFF-2C074C5C341C}" srcOrd="0" destOrd="0" presId="urn:microsoft.com/office/officeart/2005/8/layout/vList2"/>
    <dgm:cxn modelId="{2A80ECE6-DE37-4E78-A534-8C7CCBED0AE5}" type="presOf" srcId="{C3BE703C-D075-4EBB-918D-79FC06128F03}" destId="{1F7F2665-8B84-4A31-BEAC-A82E8158B7E4}" srcOrd="0" destOrd="0" presId="urn:microsoft.com/office/officeart/2005/8/layout/vList2"/>
    <dgm:cxn modelId="{85C7A616-7E36-44EB-BCBA-5EBCF26EC44B}" type="presParOf" srcId="{B7D1E605-B184-4095-8EFF-2C074C5C341C}" destId="{1F7F2665-8B84-4A31-BEAC-A82E8158B7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1D291B-F8B0-4699-9B52-D1E9D498EC06}"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SV"/>
        </a:p>
      </dgm:t>
    </dgm:pt>
    <dgm:pt modelId="{6223CBF2-75C0-41AE-8566-020B95F58B4C}">
      <dgm:prSet/>
      <dgm:spPr/>
      <dgm:t>
        <a:bodyPr/>
        <a:lstStyle/>
        <a:p>
          <a:pPr rtl="0"/>
          <a:r>
            <a:rPr lang="es-SV" dirty="0" smtClean="0">
              <a:latin typeface="Cooper Black" panose="0208090404030B020404" pitchFamily="18" charset="0"/>
              <a:cs typeface="Aharoni" panose="02010803020104030203" pitchFamily="2" charset="-79"/>
            </a:rPr>
            <a:t>Hebreos.13:16 Y de hacer bien y de la ayuda mutua no os olvidéis; porque de tales sacrificios se agrada Dios.</a:t>
          </a:r>
          <a:endParaRPr lang="es-SV" dirty="0">
            <a:latin typeface="Cooper Black" panose="0208090404030B020404" pitchFamily="18" charset="0"/>
            <a:cs typeface="Aharoni" panose="02010803020104030203" pitchFamily="2" charset="-79"/>
          </a:endParaRPr>
        </a:p>
      </dgm:t>
    </dgm:pt>
    <dgm:pt modelId="{C4CD4CFA-6FF6-49E8-ACF2-437CE1D5DB5B}" type="parTrans" cxnId="{25B06D37-4347-4AA5-90AC-EC6126D1C01F}">
      <dgm:prSet/>
      <dgm:spPr/>
      <dgm:t>
        <a:bodyPr/>
        <a:lstStyle/>
        <a:p>
          <a:endParaRPr lang="es-SV">
            <a:latin typeface="Cooper Black" panose="0208090404030B020404" pitchFamily="18" charset="0"/>
            <a:cs typeface="Aharoni" panose="02010803020104030203" pitchFamily="2" charset="-79"/>
          </a:endParaRPr>
        </a:p>
      </dgm:t>
    </dgm:pt>
    <dgm:pt modelId="{32264F79-D524-47F3-BA5C-0D4F4BACF052}" type="sibTrans" cxnId="{25B06D37-4347-4AA5-90AC-EC6126D1C01F}">
      <dgm:prSet/>
      <dgm:spPr/>
      <dgm:t>
        <a:bodyPr/>
        <a:lstStyle/>
        <a:p>
          <a:endParaRPr lang="es-SV">
            <a:latin typeface="Cooper Black" panose="0208090404030B020404" pitchFamily="18" charset="0"/>
            <a:cs typeface="Aharoni" panose="02010803020104030203" pitchFamily="2" charset="-79"/>
          </a:endParaRPr>
        </a:p>
      </dgm:t>
    </dgm:pt>
    <dgm:pt modelId="{AD5FE8EF-221E-46AC-A445-BEBB3A9F5FE7}" type="pres">
      <dgm:prSet presAssocID="{521D291B-F8B0-4699-9B52-D1E9D498EC06}" presName="linear" presStyleCnt="0">
        <dgm:presLayoutVars>
          <dgm:animLvl val="lvl"/>
          <dgm:resizeHandles val="exact"/>
        </dgm:presLayoutVars>
      </dgm:prSet>
      <dgm:spPr/>
      <dgm:t>
        <a:bodyPr/>
        <a:lstStyle/>
        <a:p>
          <a:endParaRPr lang="es-ES"/>
        </a:p>
      </dgm:t>
    </dgm:pt>
    <dgm:pt modelId="{338C9D8B-708D-41D3-AEE5-5C3965BF5ADD}" type="pres">
      <dgm:prSet presAssocID="{6223CBF2-75C0-41AE-8566-020B95F58B4C}" presName="parentText" presStyleLbl="node1" presStyleIdx="0" presStyleCnt="1">
        <dgm:presLayoutVars>
          <dgm:chMax val="0"/>
          <dgm:bulletEnabled val="1"/>
        </dgm:presLayoutVars>
      </dgm:prSet>
      <dgm:spPr/>
      <dgm:t>
        <a:bodyPr/>
        <a:lstStyle/>
        <a:p>
          <a:endParaRPr lang="es-ES"/>
        </a:p>
      </dgm:t>
    </dgm:pt>
  </dgm:ptLst>
  <dgm:cxnLst>
    <dgm:cxn modelId="{25B06D37-4347-4AA5-90AC-EC6126D1C01F}" srcId="{521D291B-F8B0-4699-9B52-D1E9D498EC06}" destId="{6223CBF2-75C0-41AE-8566-020B95F58B4C}" srcOrd="0" destOrd="0" parTransId="{C4CD4CFA-6FF6-49E8-ACF2-437CE1D5DB5B}" sibTransId="{32264F79-D524-47F3-BA5C-0D4F4BACF052}"/>
    <dgm:cxn modelId="{02B2B6AD-D744-40A5-A491-717BBCEE2FA6}" type="presOf" srcId="{6223CBF2-75C0-41AE-8566-020B95F58B4C}" destId="{338C9D8B-708D-41D3-AEE5-5C3965BF5ADD}" srcOrd="0" destOrd="0" presId="urn:microsoft.com/office/officeart/2005/8/layout/vList2"/>
    <dgm:cxn modelId="{B4E2D1D3-2DA5-42A6-ACF9-B50F4BA51EC7}" type="presOf" srcId="{521D291B-F8B0-4699-9B52-D1E9D498EC06}" destId="{AD5FE8EF-221E-46AC-A445-BEBB3A9F5FE7}" srcOrd="0" destOrd="0" presId="urn:microsoft.com/office/officeart/2005/8/layout/vList2"/>
    <dgm:cxn modelId="{7BC32DB0-6D33-4773-8CDD-E6B7B1E598D0}" type="presParOf" srcId="{AD5FE8EF-221E-46AC-A445-BEBB3A9F5FE7}" destId="{338C9D8B-708D-41D3-AEE5-5C3965BF5ADD}"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15DCF72-1582-4665-823A-2BE4ED26517F}"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SV"/>
        </a:p>
      </dgm:t>
    </dgm:pt>
    <dgm:pt modelId="{F532B0B4-DCE2-49BB-A4F2-214DD51F45A4}">
      <dgm:prSet/>
      <dgm:spPr/>
      <dgm:t>
        <a:bodyPr/>
        <a:lstStyle/>
        <a:p>
          <a:pPr rtl="0"/>
          <a:r>
            <a:rPr lang="es-SV" b="1" dirty="0" smtClean="0">
              <a:latin typeface="Cooper Black" panose="0208090404030B020404" pitchFamily="18" charset="0"/>
            </a:rPr>
            <a:t>Efesio.4:16.</a:t>
          </a:r>
          <a:r>
            <a:rPr lang="es-SV" dirty="0" smtClean="0">
              <a:latin typeface="Cooper Black" panose="0208090404030B020404" pitchFamily="18" charset="0"/>
            </a:rPr>
            <a:t> de quien todo el cuerpo, bien concertado y unido entre sí por todas las coyunturas que se ayudan mutuamente, según la actividad propia de cada miembro, recibe su crecimiento para ir edificándose en amor.</a:t>
          </a:r>
          <a:endParaRPr lang="es-SV" dirty="0">
            <a:latin typeface="Cooper Black" panose="0208090404030B020404" pitchFamily="18" charset="0"/>
          </a:endParaRPr>
        </a:p>
      </dgm:t>
    </dgm:pt>
    <dgm:pt modelId="{E262E526-7DF1-45D8-886B-EE293899D83E}" type="parTrans" cxnId="{CC370C40-DF49-4407-9011-317086869339}">
      <dgm:prSet/>
      <dgm:spPr/>
      <dgm:t>
        <a:bodyPr/>
        <a:lstStyle/>
        <a:p>
          <a:endParaRPr lang="es-SV">
            <a:latin typeface="Cooper Black" panose="0208090404030B020404" pitchFamily="18" charset="0"/>
          </a:endParaRPr>
        </a:p>
      </dgm:t>
    </dgm:pt>
    <dgm:pt modelId="{985AD200-1C07-4B03-A274-A3D3FF36355A}" type="sibTrans" cxnId="{CC370C40-DF49-4407-9011-317086869339}">
      <dgm:prSet/>
      <dgm:spPr/>
      <dgm:t>
        <a:bodyPr/>
        <a:lstStyle/>
        <a:p>
          <a:endParaRPr lang="es-SV">
            <a:latin typeface="Cooper Black" panose="0208090404030B020404" pitchFamily="18" charset="0"/>
          </a:endParaRPr>
        </a:p>
      </dgm:t>
    </dgm:pt>
    <dgm:pt modelId="{6B57610A-E53B-4049-8DF6-FF94370498E9}">
      <dgm:prSet/>
      <dgm:spPr/>
      <dgm:t>
        <a:bodyPr/>
        <a:lstStyle/>
        <a:p>
          <a:pPr rtl="0"/>
          <a:r>
            <a:rPr lang="es-SV" b="1" dirty="0" smtClean="0">
              <a:latin typeface="Cooper Black" panose="0208090404030B020404" pitchFamily="18" charset="0"/>
            </a:rPr>
            <a:t>1 Cor.12:27-28. </a:t>
          </a:r>
          <a:r>
            <a:rPr lang="es-SV" dirty="0" smtClean="0">
              <a:latin typeface="Cooper Black" panose="0208090404030B020404" pitchFamily="18" charset="0"/>
            </a:rPr>
            <a:t>Vosotros, pues, sois el cuerpo de Cristo, y miembros cada uno en particular.</a:t>
          </a:r>
          <a:r>
            <a:rPr lang="es-SV" b="1" dirty="0" smtClean="0">
              <a:latin typeface="Cooper Black" panose="0208090404030B020404" pitchFamily="18" charset="0"/>
            </a:rPr>
            <a:t> </a:t>
          </a:r>
          <a:r>
            <a:rPr lang="es-SV" dirty="0" smtClean="0">
              <a:latin typeface="Cooper Black" panose="0208090404030B020404" pitchFamily="18" charset="0"/>
            </a:rPr>
            <a:t>Y a unos puso Dios en la iglesia, primeramente apóstoles, luego profetas, lo tercero maestros, luego los que hacen milagros, después los que sanan, los que ayudan, los que administran, los que tienen don de lenguas.</a:t>
          </a:r>
          <a:endParaRPr lang="es-SV" dirty="0">
            <a:latin typeface="Cooper Black" panose="0208090404030B020404" pitchFamily="18" charset="0"/>
          </a:endParaRPr>
        </a:p>
      </dgm:t>
    </dgm:pt>
    <dgm:pt modelId="{07776024-0D40-4E61-AD21-2165391CF6AF}" type="parTrans" cxnId="{6968AF40-4116-4D99-84F6-75A69A056F28}">
      <dgm:prSet/>
      <dgm:spPr/>
      <dgm:t>
        <a:bodyPr/>
        <a:lstStyle/>
        <a:p>
          <a:endParaRPr lang="es-SV">
            <a:latin typeface="Cooper Black" panose="0208090404030B020404" pitchFamily="18" charset="0"/>
          </a:endParaRPr>
        </a:p>
      </dgm:t>
    </dgm:pt>
    <dgm:pt modelId="{67D7EA5D-D6C9-4D8D-B0EF-780A8221BFC4}" type="sibTrans" cxnId="{6968AF40-4116-4D99-84F6-75A69A056F28}">
      <dgm:prSet/>
      <dgm:spPr/>
      <dgm:t>
        <a:bodyPr/>
        <a:lstStyle/>
        <a:p>
          <a:endParaRPr lang="es-SV">
            <a:latin typeface="Cooper Black" panose="0208090404030B020404" pitchFamily="18" charset="0"/>
          </a:endParaRPr>
        </a:p>
      </dgm:t>
    </dgm:pt>
    <dgm:pt modelId="{CE205038-6E0A-494D-9544-EBBCA88F2043}" type="pres">
      <dgm:prSet presAssocID="{715DCF72-1582-4665-823A-2BE4ED26517F}" presName="linear" presStyleCnt="0">
        <dgm:presLayoutVars>
          <dgm:animLvl val="lvl"/>
          <dgm:resizeHandles val="exact"/>
        </dgm:presLayoutVars>
      </dgm:prSet>
      <dgm:spPr/>
      <dgm:t>
        <a:bodyPr/>
        <a:lstStyle/>
        <a:p>
          <a:endParaRPr lang="es-ES"/>
        </a:p>
      </dgm:t>
    </dgm:pt>
    <dgm:pt modelId="{988F9C2C-70B4-474E-B924-08C260384B21}" type="pres">
      <dgm:prSet presAssocID="{F532B0B4-DCE2-49BB-A4F2-214DD51F45A4}" presName="parentText" presStyleLbl="node1" presStyleIdx="0" presStyleCnt="2">
        <dgm:presLayoutVars>
          <dgm:chMax val="0"/>
          <dgm:bulletEnabled val="1"/>
        </dgm:presLayoutVars>
      </dgm:prSet>
      <dgm:spPr/>
      <dgm:t>
        <a:bodyPr/>
        <a:lstStyle/>
        <a:p>
          <a:endParaRPr lang="es-ES"/>
        </a:p>
      </dgm:t>
    </dgm:pt>
    <dgm:pt modelId="{8DDAE6EA-EF27-41DE-BF04-FAFDA4CD7A86}" type="pres">
      <dgm:prSet presAssocID="{985AD200-1C07-4B03-A274-A3D3FF36355A}" presName="spacer" presStyleCnt="0"/>
      <dgm:spPr/>
    </dgm:pt>
    <dgm:pt modelId="{F9A60611-1425-4E68-8203-DB9E934FADC9}" type="pres">
      <dgm:prSet presAssocID="{6B57610A-E53B-4049-8DF6-FF94370498E9}" presName="parentText" presStyleLbl="node1" presStyleIdx="1" presStyleCnt="2">
        <dgm:presLayoutVars>
          <dgm:chMax val="0"/>
          <dgm:bulletEnabled val="1"/>
        </dgm:presLayoutVars>
      </dgm:prSet>
      <dgm:spPr/>
      <dgm:t>
        <a:bodyPr/>
        <a:lstStyle/>
        <a:p>
          <a:endParaRPr lang="es-ES"/>
        </a:p>
      </dgm:t>
    </dgm:pt>
  </dgm:ptLst>
  <dgm:cxnLst>
    <dgm:cxn modelId="{220C4771-76FA-4FC5-A1A6-513C4BB98F0F}" type="presOf" srcId="{6B57610A-E53B-4049-8DF6-FF94370498E9}" destId="{F9A60611-1425-4E68-8203-DB9E934FADC9}" srcOrd="0" destOrd="0" presId="urn:microsoft.com/office/officeart/2005/8/layout/vList2"/>
    <dgm:cxn modelId="{6B3236DE-AD44-4797-8855-182CEBC5B2D4}" type="presOf" srcId="{715DCF72-1582-4665-823A-2BE4ED26517F}" destId="{CE205038-6E0A-494D-9544-EBBCA88F2043}" srcOrd="0" destOrd="0" presId="urn:microsoft.com/office/officeart/2005/8/layout/vList2"/>
    <dgm:cxn modelId="{C735B8C4-04E2-4C74-90EC-BFC3A26BDCF7}" type="presOf" srcId="{F532B0B4-DCE2-49BB-A4F2-214DD51F45A4}" destId="{988F9C2C-70B4-474E-B924-08C260384B21}" srcOrd="0" destOrd="0" presId="urn:microsoft.com/office/officeart/2005/8/layout/vList2"/>
    <dgm:cxn modelId="{CC370C40-DF49-4407-9011-317086869339}" srcId="{715DCF72-1582-4665-823A-2BE4ED26517F}" destId="{F532B0B4-DCE2-49BB-A4F2-214DD51F45A4}" srcOrd="0" destOrd="0" parTransId="{E262E526-7DF1-45D8-886B-EE293899D83E}" sibTransId="{985AD200-1C07-4B03-A274-A3D3FF36355A}"/>
    <dgm:cxn modelId="{6968AF40-4116-4D99-84F6-75A69A056F28}" srcId="{715DCF72-1582-4665-823A-2BE4ED26517F}" destId="{6B57610A-E53B-4049-8DF6-FF94370498E9}" srcOrd="1" destOrd="0" parTransId="{07776024-0D40-4E61-AD21-2165391CF6AF}" sibTransId="{67D7EA5D-D6C9-4D8D-B0EF-780A8221BFC4}"/>
    <dgm:cxn modelId="{0333E036-05C1-4D56-9BD3-9D23702A118E}" type="presParOf" srcId="{CE205038-6E0A-494D-9544-EBBCA88F2043}" destId="{988F9C2C-70B4-474E-B924-08C260384B21}" srcOrd="0" destOrd="0" presId="urn:microsoft.com/office/officeart/2005/8/layout/vList2"/>
    <dgm:cxn modelId="{D5C49448-5B09-47D1-A30B-A3886F4557A9}" type="presParOf" srcId="{CE205038-6E0A-494D-9544-EBBCA88F2043}" destId="{8DDAE6EA-EF27-41DE-BF04-FAFDA4CD7A86}" srcOrd="1" destOrd="0" presId="urn:microsoft.com/office/officeart/2005/8/layout/vList2"/>
    <dgm:cxn modelId="{11631891-454B-4604-8198-D79A82BCC986}" type="presParOf" srcId="{CE205038-6E0A-494D-9544-EBBCA88F2043}" destId="{F9A60611-1425-4E68-8203-DB9E934FADC9}"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9D52F10-4CD5-428D-A416-8EDDA0EF8F4A}"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88AD0A49-52EB-4B19-8269-693A021FC62D}">
      <dgm:prSet custT="1"/>
      <dgm:spPr/>
      <dgm:t>
        <a:bodyPr/>
        <a:lstStyle/>
        <a:p>
          <a:pPr algn="ctr" rtl="0"/>
          <a:r>
            <a:rPr lang="es-SV" sz="3200" dirty="0" smtClean="0">
              <a:latin typeface="Cooper Black" panose="0208090404030B020404" pitchFamily="18" charset="0"/>
            </a:rPr>
            <a:t>AYUDANDO EN LA EDIFICACION DEL CUERPO</a:t>
          </a:r>
          <a:endParaRPr lang="es-SV" sz="3200" dirty="0">
            <a:latin typeface="Cooper Black" panose="0208090404030B020404" pitchFamily="18" charset="0"/>
          </a:endParaRPr>
        </a:p>
      </dgm:t>
    </dgm:pt>
    <dgm:pt modelId="{765282B3-BEEE-4684-9BEE-D43DA8A62F7B}" type="parTrans" cxnId="{2BEC4521-FF2F-4328-816F-5CAEF40920D5}">
      <dgm:prSet/>
      <dgm:spPr/>
      <dgm:t>
        <a:bodyPr/>
        <a:lstStyle/>
        <a:p>
          <a:endParaRPr lang="es-SV" sz="1600"/>
        </a:p>
      </dgm:t>
    </dgm:pt>
    <dgm:pt modelId="{E966A92D-A90E-4513-99FA-A5525A04A25A}" type="sibTrans" cxnId="{2BEC4521-FF2F-4328-816F-5CAEF40920D5}">
      <dgm:prSet/>
      <dgm:spPr/>
      <dgm:t>
        <a:bodyPr/>
        <a:lstStyle/>
        <a:p>
          <a:endParaRPr lang="es-SV" sz="1600"/>
        </a:p>
      </dgm:t>
    </dgm:pt>
    <dgm:pt modelId="{BD1697FD-E3C0-40A2-89AD-99634978C0DF}" type="pres">
      <dgm:prSet presAssocID="{F9D52F10-4CD5-428D-A416-8EDDA0EF8F4A}" presName="linear" presStyleCnt="0">
        <dgm:presLayoutVars>
          <dgm:animLvl val="lvl"/>
          <dgm:resizeHandles val="exact"/>
        </dgm:presLayoutVars>
      </dgm:prSet>
      <dgm:spPr/>
      <dgm:t>
        <a:bodyPr/>
        <a:lstStyle/>
        <a:p>
          <a:endParaRPr lang="es-ES"/>
        </a:p>
      </dgm:t>
    </dgm:pt>
    <dgm:pt modelId="{3B0F8174-9AB9-40C2-9879-4E2B5902BC46}" type="pres">
      <dgm:prSet presAssocID="{88AD0A49-52EB-4B19-8269-693A021FC62D}" presName="parentText" presStyleLbl="node1" presStyleIdx="0" presStyleCnt="1">
        <dgm:presLayoutVars>
          <dgm:chMax val="0"/>
          <dgm:bulletEnabled val="1"/>
        </dgm:presLayoutVars>
      </dgm:prSet>
      <dgm:spPr/>
      <dgm:t>
        <a:bodyPr/>
        <a:lstStyle/>
        <a:p>
          <a:endParaRPr lang="es-ES"/>
        </a:p>
      </dgm:t>
    </dgm:pt>
  </dgm:ptLst>
  <dgm:cxnLst>
    <dgm:cxn modelId="{BB7D3AFC-C440-4EAC-B180-2C2C66A174BF}" type="presOf" srcId="{F9D52F10-4CD5-428D-A416-8EDDA0EF8F4A}" destId="{BD1697FD-E3C0-40A2-89AD-99634978C0DF}" srcOrd="0" destOrd="0" presId="urn:microsoft.com/office/officeart/2005/8/layout/vList2"/>
    <dgm:cxn modelId="{2BEC4521-FF2F-4328-816F-5CAEF40920D5}" srcId="{F9D52F10-4CD5-428D-A416-8EDDA0EF8F4A}" destId="{88AD0A49-52EB-4B19-8269-693A021FC62D}" srcOrd="0" destOrd="0" parTransId="{765282B3-BEEE-4684-9BEE-D43DA8A62F7B}" sibTransId="{E966A92D-A90E-4513-99FA-A5525A04A25A}"/>
    <dgm:cxn modelId="{69C477DF-CCC2-4576-B251-6983EAA02F84}" type="presOf" srcId="{88AD0A49-52EB-4B19-8269-693A021FC62D}" destId="{3B0F8174-9AB9-40C2-9879-4E2B5902BC46}" srcOrd="0" destOrd="0" presId="urn:microsoft.com/office/officeart/2005/8/layout/vList2"/>
    <dgm:cxn modelId="{1CD43F7A-4F40-4CEC-BC4B-7FEAC99BC03C}" type="presParOf" srcId="{BD1697FD-E3C0-40A2-89AD-99634978C0DF}" destId="{3B0F8174-9AB9-40C2-9879-4E2B5902BC4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3F82503-2249-4C10-B0EE-835BFA8ADE25}"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SV"/>
        </a:p>
      </dgm:t>
    </dgm:pt>
    <dgm:pt modelId="{9D519DFE-5CD1-4A4F-BC14-B0963366745A}">
      <dgm:prSet/>
      <dgm:spPr/>
      <dgm:t>
        <a:bodyPr/>
        <a:lstStyle/>
        <a:p>
          <a:pPr algn="l" rtl="0"/>
          <a:r>
            <a:rPr lang="es-SV" dirty="0" smtClean="0">
              <a:latin typeface="Cooper Black" panose="0208090404030B020404" pitchFamily="18" charset="0"/>
            </a:rPr>
            <a:t>1 Cor.16:15-16. Hermanos, ya sabéis que la familia de </a:t>
          </a:r>
          <a:r>
            <a:rPr lang="es-SV" dirty="0" err="1" smtClean="0">
              <a:latin typeface="Cooper Black" panose="0208090404030B020404" pitchFamily="18" charset="0"/>
            </a:rPr>
            <a:t>Estéfanas</a:t>
          </a:r>
          <a:r>
            <a:rPr lang="es-SV" dirty="0" smtClean="0">
              <a:latin typeface="Cooper Black" panose="0208090404030B020404" pitchFamily="18" charset="0"/>
            </a:rPr>
            <a:t> es las primicias de </a:t>
          </a:r>
          <a:r>
            <a:rPr lang="es-SV" dirty="0" err="1" smtClean="0">
              <a:latin typeface="Cooper Black" panose="0208090404030B020404" pitchFamily="18" charset="0"/>
            </a:rPr>
            <a:t>Acaya</a:t>
          </a:r>
          <a:r>
            <a:rPr lang="es-SV" dirty="0" smtClean="0">
              <a:latin typeface="Cooper Black" panose="0208090404030B020404" pitchFamily="18" charset="0"/>
            </a:rPr>
            <a:t>, y que ellos se han dedicado al servicio de los santos.</a:t>
          </a:r>
          <a:r>
            <a:rPr lang="es-SV" b="1" dirty="0" smtClean="0">
              <a:latin typeface="Cooper Black" panose="0208090404030B020404" pitchFamily="18" charset="0"/>
            </a:rPr>
            <a:t> </a:t>
          </a:r>
          <a:r>
            <a:rPr lang="es-SV" dirty="0" smtClean="0">
              <a:latin typeface="Cooper Black" panose="0208090404030B020404" pitchFamily="18" charset="0"/>
            </a:rPr>
            <a:t>Os ruego que os sujetéis a personas como ellos, y a todos los que ayudan y trabajan.</a:t>
          </a:r>
          <a:endParaRPr lang="es-SV" dirty="0">
            <a:latin typeface="Cooper Black" panose="0208090404030B020404" pitchFamily="18" charset="0"/>
          </a:endParaRPr>
        </a:p>
      </dgm:t>
    </dgm:pt>
    <dgm:pt modelId="{1C4CBCDA-E636-47DD-97A7-53FE74EDE180}" type="parTrans" cxnId="{CFA7AF3A-EFFC-4CCC-B9A6-64F87142C0F7}">
      <dgm:prSet/>
      <dgm:spPr/>
      <dgm:t>
        <a:bodyPr/>
        <a:lstStyle/>
        <a:p>
          <a:pPr algn="l"/>
          <a:endParaRPr lang="es-SV">
            <a:latin typeface="Cooper Black" panose="0208090404030B020404" pitchFamily="18" charset="0"/>
          </a:endParaRPr>
        </a:p>
      </dgm:t>
    </dgm:pt>
    <dgm:pt modelId="{F636FA14-1527-40F4-8AEE-59491999BB71}" type="sibTrans" cxnId="{CFA7AF3A-EFFC-4CCC-B9A6-64F87142C0F7}">
      <dgm:prSet/>
      <dgm:spPr/>
      <dgm:t>
        <a:bodyPr/>
        <a:lstStyle/>
        <a:p>
          <a:pPr algn="l"/>
          <a:endParaRPr lang="es-SV">
            <a:latin typeface="Cooper Black" panose="0208090404030B020404" pitchFamily="18" charset="0"/>
          </a:endParaRPr>
        </a:p>
      </dgm:t>
    </dgm:pt>
    <dgm:pt modelId="{C186B610-881A-4B57-AB6D-F73F7E588314}">
      <dgm:prSet/>
      <dgm:spPr/>
      <dgm:t>
        <a:bodyPr/>
        <a:lstStyle/>
        <a:p>
          <a:pPr algn="l" rtl="0"/>
          <a:r>
            <a:rPr lang="es-SV" dirty="0" smtClean="0">
              <a:latin typeface="Cooper Black" panose="0208090404030B020404" pitchFamily="18" charset="0"/>
            </a:rPr>
            <a:t>Rom.16:1-12. Os recomiendo además nuestra hermana Febe, la cual es diaconisa de la iglesia en </a:t>
          </a:r>
          <a:r>
            <a:rPr lang="es-SV" dirty="0" err="1" smtClean="0">
              <a:latin typeface="Cooper Black" panose="0208090404030B020404" pitchFamily="18" charset="0"/>
            </a:rPr>
            <a:t>Cencrea</a:t>
          </a:r>
          <a:r>
            <a:rPr lang="es-SV" dirty="0" smtClean="0">
              <a:latin typeface="Cooper Black" panose="0208090404030B020404" pitchFamily="18" charset="0"/>
            </a:rPr>
            <a:t>;</a:t>
          </a:r>
          <a:r>
            <a:rPr lang="es-SV" b="1" dirty="0" smtClean="0">
              <a:latin typeface="Cooper Black" panose="0208090404030B020404" pitchFamily="18" charset="0"/>
            </a:rPr>
            <a:t> </a:t>
          </a:r>
          <a:r>
            <a:rPr lang="es-SV" dirty="0" smtClean="0">
              <a:latin typeface="Cooper Black" panose="0208090404030B020404" pitchFamily="18" charset="0"/>
            </a:rPr>
            <a:t>que la recibáis en el Señor, como es digno de los santos, y que la ayudéis en cualquier cosa en que necesite de vosotros; porque ella ha ayudado a muchos, y a mí mismo.</a:t>
          </a:r>
          <a:endParaRPr lang="es-SV" dirty="0">
            <a:latin typeface="Cooper Black" panose="0208090404030B020404" pitchFamily="18" charset="0"/>
          </a:endParaRPr>
        </a:p>
      </dgm:t>
    </dgm:pt>
    <dgm:pt modelId="{0562E140-5B57-45BB-A40E-BD56CE6AE9CA}" type="parTrans" cxnId="{FEA55107-8713-443C-B52E-B8F06FF7E652}">
      <dgm:prSet/>
      <dgm:spPr/>
      <dgm:t>
        <a:bodyPr/>
        <a:lstStyle/>
        <a:p>
          <a:pPr algn="l"/>
          <a:endParaRPr lang="es-SV">
            <a:latin typeface="Cooper Black" panose="0208090404030B020404" pitchFamily="18" charset="0"/>
          </a:endParaRPr>
        </a:p>
      </dgm:t>
    </dgm:pt>
    <dgm:pt modelId="{73C036C6-7C64-489D-90A4-4BAEDEF83A6D}" type="sibTrans" cxnId="{FEA55107-8713-443C-B52E-B8F06FF7E652}">
      <dgm:prSet/>
      <dgm:spPr/>
      <dgm:t>
        <a:bodyPr/>
        <a:lstStyle/>
        <a:p>
          <a:pPr algn="l"/>
          <a:endParaRPr lang="es-SV">
            <a:latin typeface="Cooper Black" panose="0208090404030B020404" pitchFamily="18" charset="0"/>
          </a:endParaRPr>
        </a:p>
      </dgm:t>
    </dgm:pt>
    <dgm:pt modelId="{4BFB4BC2-5B5A-404A-85E9-288CB6B168A9}" type="pres">
      <dgm:prSet presAssocID="{D3F82503-2249-4C10-B0EE-835BFA8ADE25}" presName="linear" presStyleCnt="0">
        <dgm:presLayoutVars>
          <dgm:animLvl val="lvl"/>
          <dgm:resizeHandles val="exact"/>
        </dgm:presLayoutVars>
      </dgm:prSet>
      <dgm:spPr/>
      <dgm:t>
        <a:bodyPr/>
        <a:lstStyle/>
        <a:p>
          <a:endParaRPr lang="es-ES"/>
        </a:p>
      </dgm:t>
    </dgm:pt>
    <dgm:pt modelId="{CF26F395-84BC-4788-9E01-13BBF5490CC7}" type="pres">
      <dgm:prSet presAssocID="{9D519DFE-5CD1-4A4F-BC14-B0963366745A}" presName="parentText" presStyleLbl="node1" presStyleIdx="0" presStyleCnt="2">
        <dgm:presLayoutVars>
          <dgm:chMax val="0"/>
          <dgm:bulletEnabled val="1"/>
        </dgm:presLayoutVars>
      </dgm:prSet>
      <dgm:spPr/>
      <dgm:t>
        <a:bodyPr/>
        <a:lstStyle/>
        <a:p>
          <a:endParaRPr lang="es-ES"/>
        </a:p>
      </dgm:t>
    </dgm:pt>
    <dgm:pt modelId="{421E3DBF-8CC2-4D0A-A87F-6B005C8A9E81}" type="pres">
      <dgm:prSet presAssocID="{F636FA14-1527-40F4-8AEE-59491999BB71}" presName="spacer" presStyleCnt="0"/>
      <dgm:spPr/>
    </dgm:pt>
    <dgm:pt modelId="{7EF50C4A-22A4-485C-8808-8CACB6FB9B14}" type="pres">
      <dgm:prSet presAssocID="{C186B610-881A-4B57-AB6D-F73F7E588314}" presName="parentText" presStyleLbl="node1" presStyleIdx="1" presStyleCnt="2">
        <dgm:presLayoutVars>
          <dgm:chMax val="0"/>
          <dgm:bulletEnabled val="1"/>
        </dgm:presLayoutVars>
      </dgm:prSet>
      <dgm:spPr/>
      <dgm:t>
        <a:bodyPr/>
        <a:lstStyle/>
        <a:p>
          <a:endParaRPr lang="es-ES"/>
        </a:p>
      </dgm:t>
    </dgm:pt>
  </dgm:ptLst>
  <dgm:cxnLst>
    <dgm:cxn modelId="{46D70C44-949A-4E68-8EC3-A3E646379621}" type="presOf" srcId="{9D519DFE-5CD1-4A4F-BC14-B0963366745A}" destId="{CF26F395-84BC-4788-9E01-13BBF5490CC7}" srcOrd="0" destOrd="0" presId="urn:microsoft.com/office/officeart/2005/8/layout/vList2"/>
    <dgm:cxn modelId="{8C4AFBD5-6E50-44BF-9591-B4EE55BBBF72}" type="presOf" srcId="{D3F82503-2249-4C10-B0EE-835BFA8ADE25}" destId="{4BFB4BC2-5B5A-404A-85E9-288CB6B168A9}" srcOrd="0" destOrd="0" presId="urn:microsoft.com/office/officeart/2005/8/layout/vList2"/>
    <dgm:cxn modelId="{CFA7AF3A-EFFC-4CCC-B9A6-64F87142C0F7}" srcId="{D3F82503-2249-4C10-B0EE-835BFA8ADE25}" destId="{9D519DFE-5CD1-4A4F-BC14-B0963366745A}" srcOrd="0" destOrd="0" parTransId="{1C4CBCDA-E636-47DD-97A7-53FE74EDE180}" sibTransId="{F636FA14-1527-40F4-8AEE-59491999BB71}"/>
    <dgm:cxn modelId="{FEA55107-8713-443C-B52E-B8F06FF7E652}" srcId="{D3F82503-2249-4C10-B0EE-835BFA8ADE25}" destId="{C186B610-881A-4B57-AB6D-F73F7E588314}" srcOrd="1" destOrd="0" parTransId="{0562E140-5B57-45BB-A40E-BD56CE6AE9CA}" sibTransId="{73C036C6-7C64-489D-90A4-4BAEDEF83A6D}"/>
    <dgm:cxn modelId="{6F11F1BF-6BCE-446F-9597-28D6D7335278}" type="presOf" srcId="{C186B610-881A-4B57-AB6D-F73F7E588314}" destId="{7EF50C4A-22A4-485C-8808-8CACB6FB9B14}" srcOrd="0" destOrd="0" presId="urn:microsoft.com/office/officeart/2005/8/layout/vList2"/>
    <dgm:cxn modelId="{B6A23561-52B2-4C6A-A4B7-D5BE7192231B}" type="presParOf" srcId="{4BFB4BC2-5B5A-404A-85E9-288CB6B168A9}" destId="{CF26F395-84BC-4788-9E01-13BBF5490CC7}" srcOrd="0" destOrd="0" presId="urn:microsoft.com/office/officeart/2005/8/layout/vList2"/>
    <dgm:cxn modelId="{38D60027-82B1-45D4-9831-E84D7C6994C0}" type="presParOf" srcId="{4BFB4BC2-5B5A-404A-85E9-288CB6B168A9}" destId="{421E3DBF-8CC2-4D0A-A87F-6B005C8A9E81}" srcOrd="1" destOrd="0" presId="urn:microsoft.com/office/officeart/2005/8/layout/vList2"/>
    <dgm:cxn modelId="{8993600B-9B3B-4D83-AED0-1DD21877AB65}" type="presParOf" srcId="{4BFB4BC2-5B5A-404A-85E9-288CB6B168A9}" destId="{7EF50C4A-22A4-485C-8808-8CACB6FB9B14}"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8C2974CD-2211-42F3-AD29-9B87DBDDD321}" type="doc">
      <dgm:prSet loTypeId="urn:microsoft.com/office/officeart/2005/8/layout/vList2" loCatId="list" qsTypeId="urn:microsoft.com/office/officeart/2005/8/quickstyle/3d9" qsCatId="3D" csTypeId="urn:microsoft.com/office/officeart/2005/8/colors/accent2_2" csCatId="accent2"/>
      <dgm:spPr/>
      <dgm:t>
        <a:bodyPr/>
        <a:lstStyle/>
        <a:p>
          <a:endParaRPr lang="es-SV"/>
        </a:p>
      </dgm:t>
    </dgm:pt>
    <dgm:pt modelId="{17578252-81F4-46B1-8E04-6DF80ADDF79D}">
      <dgm:prSet/>
      <dgm:spPr/>
      <dgm:t>
        <a:bodyPr/>
        <a:lstStyle/>
        <a:p>
          <a:pPr rtl="0"/>
          <a:r>
            <a:rPr lang="es-SV" dirty="0" smtClean="0">
              <a:latin typeface="Cooper Black" panose="0208090404030B020404" pitchFamily="18" charset="0"/>
            </a:rPr>
            <a:t>MUCHAS GRACIAS</a:t>
          </a:r>
          <a:endParaRPr lang="es-SV" dirty="0">
            <a:latin typeface="Cooper Black" panose="0208090404030B020404" pitchFamily="18" charset="0"/>
          </a:endParaRPr>
        </a:p>
      </dgm:t>
    </dgm:pt>
    <dgm:pt modelId="{A9A23522-2964-4717-AFB5-799FDF474115}" type="parTrans" cxnId="{746D81EF-161B-4520-9C2F-AB37D5F2C573}">
      <dgm:prSet/>
      <dgm:spPr/>
      <dgm:t>
        <a:bodyPr/>
        <a:lstStyle/>
        <a:p>
          <a:endParaRPr lang="es-SV"/>
        </a:p>
      </dgm:t>
    </dgm:pt>
    <dgm:pt modelId="{A8303A04-61FB-4D79-ADB4-6ABA4EA1AA70}" type="sibTrans" cxnId="{746D81EF-161B-4520-9C2F-AB37D5F2C573}">
      <dgm:prSet/>
      <dgm:spPr/>
      <dgm:t>
        <a:bodyPr/>
        <a:lstStyle/>
        <a:p>
          <a:endParaRPr lang="es-SV"/>
        </a:p>
      </dgm:t>
    </dgm:pt>
    <dgm:pt modelId="{34BF1D33-EA73-4E75-B485-CA2761FF53E1}" type="pres">
      <dgm:prSet presAssocID="{8C2974CD-2211-42F3-AD29-9B87DBDDD321}" presName="linear" presStyleCnt="0">
        <dgm:presLayoutVars>
          <dgm:animLvl val="lvl"/>
          <dgm:resizeHandles val="exact"/>
        </dgm:presLayoutVars>
      </dgm:prSet>
      <dgm:spPr/>
      <dgm:t>
        <a:bodyPr/>
        <a:lstStyle/>
        <a:p>
          <a:endParaRPr lang="es-ES"/>
        </a:p>
      </dgm:t>
    </dgm:pt>
    <dgm:pt modelId="{CF703907-EF43-41A0-9EBC-B0E0D70A4563}" type="pres">
      <dgm:prSet presAssocID="{17578252-81F4-46B1-8E04-6DF80ADDF79D}" presName="parentText" presStyleLbl="node1" presStyleIdx="0" presStyleCnt="1">
        <dgm:presLayoutVars>
          <dgm:chMax val="0"/>
          <dgm:bulletEnabled val="1"/>
        </dgm:presLayoutVars>
      </dgm:prSet>
      <dgm:spPr/>
      <dgm:t>
        <a:bodyPr/>
        <a:lstStyle/>
        <a:p>
          <a:endParaRPr lang="es-ES"/>
        </a:p>
      </dgm:t>
    </dgm:pt>
  </dgm:ptLst>
  <dgm:cxnLst>
    <dgm:cxn modelId="{27437B54-64D8-4A5F-B6EC-AD832D82B407}" type="presOf" srcId="{8C2974CD-2211-42F3-AD29-9B87DBDDD321}" destId="{34BF1D33-EA73-4E75-B485-CA2761FF53E1}" srcOrd="0" destOrd="0" presId="urn:microsoft.com/office/officeart/2005/8/layout/vList2"/>
    <dgm:cxn modelId="{C4170ACB-9319-4F5D-9085-7E24C4F62453}" type="presOf" srcId="{17578252-81F4-46B1-8E04-6DF80ADDF79D}" destId="{CF703907-EF43-41A0-9EBC-B0E0D70A4563}" srcOrd="0" destOrd="0" presId="urn:microsoft.com/office/officeart/2005/8/layout/vList2"/>
    <dgm:cxn modelId="{746D81EF-161B-4520-9C2F-AB37D5F2C573}" srcId="{8C2974CD-2211-42F3-AD29-9B87DBDDD321}" destId="{17578252-81F4-46B1-8E04-6DF80ADDF79D}" srcOrd="0" destOrd="0" parTransId="{A9A23522-2964-4717-AFB5-799FDF474115}" sibTransId="{A8303A04-61FB-4D79-ADB4-6ABA4EA1AA70}"/>
    <dgm:cxn modelId="{817CD9FE-A398-4966-AD50-474831941DEE}" type="presParOf" srcId="{34BF1D33-EA73-4E75-B485-CA2761FF53E1}" destId="{CF703907-EF43-41A0-9EBC-B0E0D70A456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5C2751-1300-42A3-983C-77B991C9553F}"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57CDF29E-5881-4DC4-9C92-CA3013D733BD}">
      <dgm:prSet/>
      <dgm:spPr/>
      <dgm:t>
        <a:bodyPr/>
        <a:lstStyle/>
        <a:p>
          <a:pPr algn="ctr" rtl="0"/>
          <a:r>
            <a:rPr lang="es-SV" dirty="0" smtClean="0">
              <a:latin typeface="Cooper Black" panose="0208090404030B020404" pitchFamily="18" charset="0"/>
            </a:rPr>
            <a:t>AYUDA MUTUA</a:t>
          </a:r>
          <a:endParaRPr lang="es-SV" dirty="0">
            <a:latin typeface="Cooper Black" panose="0208090404030B020404" pitchFamily="18" charset="0"/>
          </a:endParaRPr>
        </a:p>
      </dgm:t>
    </dgm:pt>
    <dgm:pt modelId="{AC44CAE1-4BAE-4D8D-A8C7-431DCE826723}" type="parTrans" cxnId="{EFA39802-B2AE-4A4B-963D-2A5F5BA6A69B}">
      <dgm:prSet/>
      <dgm:spPr/>
      <dgm:t>
        <a:bodyPr/>
        <a:lstStyle/>
        <a:p>
          <a:endParaRPr lang="es-SV"/>
        </a:p>
      </dgm:t>
    </dgm:pt>
    <dgm:pt modelId="{14D3033C-D7D8-425E-A078-E68220400732}" type="sibTrans" cxnId="{EFA39802-B2AE-4A4B-963D-2A5F5BA6A69B}">
      <dgm:prSet/>
      <dgm:spPr/>
      <dgm:t>
        <a:bodyPr/>
        <a:lstStyle/>
        <a:p>
          <a:endParaRPr lang="es-SV"/>
        </a:p>
      </dgm:t>
    </dgm:pt>
    <dgm:pt modelId="{C00216FC-42A9-4779-AB87-00F0D7CC10F4}" type="pres">
      <dgm:prSet presAssocID="{945C2751-1300-42A3-983C-77B991C9553F}" presName="linear" presStyleCnt="0">
        <dgm:presLayoutVars>
          <dgm:animLvl val="lvl"/>
          <dgm:resizeHandles val="exact"/>
        </dgm:presLayoutVars>
      </dgm:prSet>
      <dgm:spPr/>
      <dgm:t>
        <a:bodyPr/>
        <a:lstStyle/>
        <a:p>
          <a:endParaRPr lang="es-ES"/>
        </a:p>
      </dgm:t>
    </dgm:pt>
    <dgm:pt modelId="{B85A54D2-86F6-4757-B7F1-D8389C0CF2E6}" type="pres">
      <dgm:prSet presAssocID="{57CDF29E-5881-4DC4-9C92-CA3013D733BD}" presName="parentText" presStyleLbl="node1" presStyleIdx="0" presStyleCnt="1">
        <dgm:presLayoutVars>
          <dgm:chMax val="0"/>
          <dgm:bulletEnabled val="1"/>
        </dgm:presLayoutVars>
      </dgm:prSet>
      <dgm:spPr/>
      <dgm:t>
        <a:bodyPr/>
        <a:lstStyle/>
        <a:p>
          <a:endParaRPr lang="es-ES"/>
        </a:p>
      </dgm:t>
    </dgm:pt>
  </dgm:ptLst>
  <dgm:cxnLst>
    <dgm:cxn modelId="{D54C4E83-738D-41FE-AD3D-BF6D51C32DD5}" type="presOf" srcId="{945C2751-1300-42A3-983C-77B991C9553F}" destId="{C00216FC-42A9-4779-AB87-00F0D7CC10F4}" srcOrd="0" destOrd="0" presId="urn:microsoft.com/office/officeart/2005/8/layout/vList2"/>
    <dgm:cxn modelId="{BF6A8D0A-0EF0-4A30-9210-FFBC2F3214BD}" type="presOf" srcId="{57CDF29E-5881-4DC4-9C92-CA3013D733BD}" destId="{B85A54D2-86F6-4757-B7F1-D8389C0CF2E6}" srcOrd="0" destOrd="0" presId="urn:microsoft.com/office/officeart/2005/8/layout/vList2"/>
    <dgm:cxn modelId="{EFA39802-B2AE-4A4B-963D-2A5F5BA6A69B}" srcId="{945C2751-1300-42A3-983C-77B991C9553F}" destId="{57CDF29E-5881-4DC4-9C92-CA3013D733BD}" srcOrd="0" destOrd="0" parTransId="{AC44CAE1-4BAE-4D8D-A8C7-431DCE826723}" sibTransId="{14D3033C-D7D8-425E-A078-E68220400732}"/>
    <dgm:cxn modelId="{317C8869-7555-421E-933B-11B6E95D8C6E}" type="presParOf" srcId="{C00216FC-42A9-4779-AB87-00F0D7CC10F4}" destId="{B85A54D2-86F6-4757-B7F1-D8389C0CF2E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D80605-9AB3-4933-B443-B92D3656B22F}" type="doc">
      <dgm:prSet loTypeId="urn:microsoft.com/office/officeart/2005/8/layout/vList2" loCatId="list" qsTypeId="urn:microsoft.com/office/officeart/2005/8/quickstyle/3d4" qsCatId="3D" csTypeId="urn:microsoft.com/office/officeart/2005/8/colors/accent0_3" csCatId="mainScheme" phldr="1"/>
      <dgm:spPr/>
      <dgm:t>
        <a:bodyPr/>
        <a:lstStyle/>
        <a:p>
          <a:endParaRPr lang="es-SV"/>
        </a:p>
      </dgm:t>
    </dgm:pt>
    <dgm:pt modelId="{FB3607D8-D421-486F-B075-A0686C28DD54}">
      <dgm:prSet/>
      <dgm:spPr/>
      <dgm:t>
        <a:bodyPr/>
        <a:lstStyle/>
        <a:p>
          <a:pPr rtl="0"/>
          <a:r>
            <a:rPr lang="es-MX" dirty="0" smtClean="0">
              <a:latin typeface="Cooper Black" panose="0208090404030B020404" pitchFamily="18" charset="0"/>
            </a:rPr>
            <a:t>La ayuda mutua es el acto generoso que consiste en la prestación de los servicios gratuitos unos a otros, este hecho es muy agradable delante de Dios, porque muestra el amor fraternal en el pueblo de Dios. , Gálatas.6:9-10</a:t>
          </a:r>
          <a:endParaRPr lang="es-SV" dirty="0">
            <a:latin typeface="Cooper Black" panose="0208090404030B020404" pitchFamily="18" charset="0"/>
          </a:endParaRPr>
        </a:p>
      </dgm:t>
    </dgm:pt>
    <dgm:pt modelId="{09EB1993-9653-4A2F-8971-2EA65BD9818B}" type="parTrans" cxnId="{B9DC5FB8-35D4-4305-8BB3-AE656437CEFC}">
      <dgm:prSet/>
      <dgm:spPr/>
      <dgm:t>
        <a:bodyPr/>
        <a:lstStyle/>
        <a:p>
          <a:endParaRPr lang="es-SV">
            <a:latin typeface="Cooper Black" panose="0208090404030B020404" pitchFamily="18" charset="0"/>
          </a:endParaRPr>
        </a:p>
      </dgm:t>
    </dgm:pt>
    <dgm:pt modelId="{37CA0D46-7B43-49B4-B8C0-CD61495EA5E8}" type="sibTrans" cxnId="{B9DC5FB8-35D4-4305-8BB3-AE656437CEFC}">
      <dgm:prSet/>
      <dgm:spPr/>
      <dgm:t>
        <a:bodyPr/>
        <a:lstStyle/>
        <a:p>
          <a:endParaRPr lang="es-SV">
            <a:latin typeface="Cooper Black" panose="0208090404030B020404" pitchFamily="18" charset="0"/>
          </a:endParaRPr>
        </a:p>
      </dgm:t>
    </dgm:pt>
    <dgm:pt modelId="{CFE89DD4-A805-4387-B0C3-BDFFEFDC231F}">
      <dgm:prSet/>
      <dgm:spPr/>
      <dgm:t>
        <a:bodyPr/>
        <a:lstStyle/>
        <a:p>
          <a:pPr rtl="0"/>
          <a:r>
            <a:rPr lang="es-MX" smtClean="0">
              <a:latin typeface="Cooper Black" panose="0208090404030B020404" pitchFamily="18" charset="0"/>
            </a:rPr>
            <a:t>El cristianismo verdadero nos enseña a poner nuestras vidas al servicio del prójimo por amor a Dios; por eso tenemos que unirnos y estimularnos en la práctica de toda buena obra, sin estimar los costos como lo hizo nuestro Señor Jesucristo. </a:t>
          </a:r>
          <a:endParaRPr lang="es-SV">
            <a:latin typeface="Cooper Black" panose="0208090404030B020404" pitchFamily="18" charset="0"/>
          </a:endParaRPr>
        </a:p>
      </dgm:t>
    </dgm:pt>
    <dgm:pt modelId="{B1937CCA-01B9-4399-8EB9-40C9CB4F946D}" type="parTrans" cxnId="{F0741201-7875-449D-A6FA-CC2AC6C3EE85}">
      <dgm:prSet/>
      <dgm:spPr/>
      <dgm:t>
        <a:bodyPr/>
        <a:lstStyle/>
        <a:p>
          <a:endParaRPr lang="es-SV">
            <a:latin typeface="Cooper Black" panose="0208090404030B020404" pitchFamily="18" charset="0"/>
          </a:endParaRPr>
        </a:p>
      </dgm:t>
    </dgm:pt>
    <dgm:pt modelId="{D0E814ED-A235-457E-AB65-2271DC6321CD}" type="sibTrans" cxnId="{F0741201-7875-449D-A6FA-CC2AC6C3EE85}">
      <dgm:prSet/>
      <dgm:spPr/>
      <dgm:t>
        <a:bodyPr/>
        <a:lstStyle/>
        <a:p>
          <a:endParaRPr lang="es-SV">
            <a:latin typeface="Cooper Black" panose="0208090404030B020404" pitchFamily="18" charset="0"/>
          </a:endParaRPr>
        </a:p>
      </dgm:t>
    </dgm:pt>
    <dgm:pt modelId="{09E006D0-C613-45BF-9506-EC313D54FF85}" type="pres">
      <dgm:prSet presAssocID="{C9D80605-9AB3-4933-B443-B92D3656B22F}" presName="linear" presStyleCnt="0">
        <dgm:presLayoutVars>
          <dgm:animLvl val="lvl"/>
          <dgm:resizeHandles val="exact"/>
        </dgm:presLayoutVars>
      </dgm:prSet>
      <dgm:spPr/>
      <dgm:t>
        <a:bodyPr/>
        <a:lstStyle/>
        <a:p>
          <a:endParaRPr lang="es-ES"/>
        </a:p>
      </dgm:t>
    </dgm:pt>
    <dgm:pt modelId="{D1A42EF1-2060-4857-870F-EADFE0B264C7}" type="pres">
      <dgm:prSet presAssocID="{FB3607D8-D421-486F-B075-A0686C28DD54}" presName="parentText" presStyleLbl="node1" presStyleIdx="0" presStyleCnt="2">
        <dgm:presLayoutVars>
          <dgm:chMax val="0"/>
          <dgm:bulletEnabled val="1"/>
        </dgm:presLayoutVars>
      </dgm:prSet>
      <dgm:spPr/>
      <dgm:t>
        <a:bodyPr/>
        <a:lstStyle/>
        <a:p>
          <a:endParaRPr lang="es-ES"/>
        </a:p>
      </dgm:t>
    </dgm:pt>
    <dgm:pt modelId="{90A0E435-B92B-4447-A166-A0E23B5C3E06}" type="pres">
      <dgm:prSet presAssocID="{37CA0D46-7B43-49B4-B8C0-CD61495EA5E8}" presName="spacer" presStyleCnt="0"/>
      <dgm:spPr/>
    </dgm:pt>
    <dgm:pt modelId="{658C8D32-0C52-41BF-8E7E-CDCE48C08607}" type="pres">
      <dgm:prSet presAssocID="{CFE89DD4-A805-4387-B0C3-BDFFEFDC231F}" presName="parentText" presStyleLbl="node1" presStyleIdx="1" presStyleCnt="2">
        <dgm:presLayoutVars>
          <dgm:chMax val="0"/>
          <dgm:bulletEnabled val="1"/>
        </dgm:presLayoutVars>
      </dgm:prSet>
      <dgm:spPr/>
      <dgm:t>
        <a:bodyPr/>
        <a:lstStyle/>
        <a:p>
          <a:endParaRPr lang="es-ES"/>
        </a:p>
      </dgm:t>
    </dgm:pt>
  </dgm:ptLst>
  <dgm:cxnLst>
    <dgm:cxn modelId="{CD2006BF-D1FD-41F6-9BD7-5A92AA2B74BB}" type="presOf" srcId="{FB3607D8-D421-486F-B075-A0686C28DD54}" destId="{D1A42EF1-2060-4857-870F-EADFE0B264C7}" srcOrd="0" destOrd="0" presId="urn:microsoft.com/office/officeart/2005/8/layout/vList2"/>
    <dgm:cxn modelId="{769D176F-CA84-4A5F-8843-87CA2201C929}" type="presOf" srcId="{C9D80605-9AB3-4933-B443-B92D3656B22F}" destId="{09E006D0-C613-45BF-9506-EC313D54FF85}" srcOrd="0" destOrd="0" presId="urn:microsoft.com/office/officeart/2005/8/layout/vList2"/>
    <dgm:cxn modelId="{B9DC5FB8-35D4-4305-8BB3-AE656437CEFC}" srcId="{C9D80605-9AB3-4933-B443-B92D3656B22F}" destId="{FB3607D8-D421-486F-B075-A0686C28DD54}" srcOrd="0" destOrd="0" parTransId="{09EB1993-9653-4A2F-8971-2EA65BD9818B}" sibTransId="{37CA0D46-7B43-49B4-B8C0-CD61495EA5E8}"/>
    <dgm:cxn modelId="{68B6A7AC-6FD5-4BED-8FFC-33C3B19AB557}" type="presOf" srcId="{CFE89DD4-A805-4387-B0C3-BDFFEFDC231F}" destId="{658C8D32-0C52-41BF-8E7E-CDCE48C08607}" srcOrd="0" destOrd="0" presId="urn:microsoft.com/office/officeart/2005/8/layout/vList2"/>
    <dgm:cxn modelId="{F0741201-7875-449D-A6FA-CC2AC6C3EE85}" srcId="{C9D80605-9AB3-4933-B443-B92D3656B22F}" destId="{CFE89DD4-A805-4387-B0C3-BDFFEFDC231F}" srcOrd="1" destOrd="0" parTransId="{B1937CCA-01B9-4399-8EB9-40C9CB4F946D}" sibTransId="{D0E814ED-A235-457E-AB65-2271DC6321CD}"/>
    <dgm:cxn modelId="{57817949-70C4-4D25-AE6E-23F490D727AA}" type="presParOf" srcId="{09E006D0-C613-45BF-9506-EC313D54FF85}" destId="{D1A42EF1-2060-4857-870F-EADFE0B264C7}" srcOrd="0" destOrd="0" presId="urn:microsoft.com/office/officeart/2005/8/layout/vList2"/>
    <dgm:cxn modelId="{9C6D29E9-CCF9-4EFC-9467-9DB7B4A2FE2C}" type="presParOf" srcId="{09E006D0-C613-45BF-9506-EC313D54FF85}" destId="{90A0E435-B92B-4447-A166-A0E23B5C3E06}" srcOrd="1" destOrd="0" presId="urn:microsoft.com/office/officeart/2005/8/layout/vList2"/>
    <dgm:cxn modelId="{EE68E97D-6C29-47B5-ABE6-F5BD1C6132DC}" type="presParOf" srcId="{09E006D0-C613-45BF-9506-EC313D54FF85}" destId="{658C8D32-0C52-41BF-8E7E-CDCE48C08607}"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0DDB32-A53E-44F2-981B-9358C2D1AB34}"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A1FBBABF-1CCE-49F3-B590-327D94107C88}">
      <dgm:prSet/>
      <dgm:spPr/>
      <dgm:t>
        <a:bodyPr/>
        <a:lstStyle/>
        <a:p>
          <a:pPr rtl="0"/>
          <a:r>
            <a:rPr lang="es-SV" dirty="0" smtClean="0">
              <a:latin typeface="Cooper Black" panose="0208090404030B020404" pitchFamily="18" charset="0"/>
            </a:rPr>
            <a:t>ESTIMULANDONOS A LAS BUENAS OBRAS</a:t>
          </a:r>
          <a:endParaRPr lang="es-SV" dirty="0">
            <a:latin typeface="Cooper Black" panose="0208090404030B020404" pitchFamily="18" charset="0"/>
          </a:endParaRPr>
        </a:p>
      </dgm:t>
    </dgm:pt>
    <dgm:pt modelId="{1E93DEFE-A2F4-4049-9CEB-5DEA207F634E}" type="parTrans" cxnId="{455EDA46-461B-4468-9212-24BF6B8143D9}">
      <dgm:prSet/>
      <dgm:spPr/>
      <dgm:t>
        <a:bodyPr/>
        <a:lstStyle/>
        <a:p>
          <a:endParaRPr lang="es-SV"/>
        </a:p>
      </dgm:t>
    </dgm:pt>
    <dgm:pt modelId="{9587090F-D1D3-4F2E-9123-09BA6C4F7C3A}" type="sibTrans" cxnId="{455EDA46-461B-4468-9212-24BF6B8143D9}">
      <dgm:prSet/>
      <dgm:spPr/>
      <dgm:t>
        <a:bodyPr/>
        <a:lstStyle/>
        <a:p>
          <a:endParaRPr lang="es-SV"/>
        </a:p>
      </dgm:t>
    </dgm:pt>
    <dgm:pt modelId="{80E7B7AD-6087-4FB0-94D9-0CDE43C5DB20}" type="pres">
      <dgm:prSet presAssocID="{070DDB32-A53E-44F2-981B-9358C2D1AB34}" presName="linear" presStyleCnt="0">
        <dgm:presLayoutVars>
          <dgm:animLvl val="lvl"/>
          <dgm:resizeHandles val="exact"/>
        </dgm:presLayoutVars>
      </dgm:prSet>
      <dgm:spPr/>
      <dgm:t>
        <a:bodyPr/>
        <a:lstStyle/>
        <a:p>
          <a:endParaRPr lang="es-ES"/>
        </a:p>
      </dgm:t>
    </dgm:pt>
    <dgm:pt modelId="{FA054591-BE8D-4C7D-8A53-A49F0A1315BB}" type="pres">
      <dgm:prSet presAssocID="{A1FBBABF-1CCE-49F3-B590-327D94107C88}" presName="parentText" presStyleLbl="node1" presStyleIdx="0" presStyleCnt="1">
        <dgm:presLayoutVars>
          <dgm:chMax val="0"/>
          <dgm:bulletEnabled val="1"/>
        </dgm:presLayoutVars>
      </dgm:prSet>
      <dgm:spPr/>
      <dgm:t>
        <a:bodyPr/>
        <a:lstStyle/>
        <a:p>
          <a:endParaRPr lang="es-ES"/>
        </a:p>
      </dgm:t>
    </dgm:pt>
  </dgm:ptLst>
  <dgm:cxnLst>
    <dgm:cxn modelId="{29130680-CD71-4657-A803-8AB2D60DDDFA}" type="presOf" srcId="{A1FBBABF-1CCE-49F3-B590-327D94107C88}" destId="{FA054591-BE8D-4C7D-8A53-A49F0A1315BB}" srcOrd="0" destOrd="0" presId="urn:microsoft.com/office/officeart/2005/8/layout/vList2"/>
    <dgm:cxn modelId="{455EDA46-461B-4468-9212-24BF6B8143D9}" srcId="{070DDB32-A53E-44F2-981B-9358C2D1AB34}" destId="{A1FBBABF-1CCE-49F3-B590-327D94107C88}" srcOrd="0" destOrd="0" parTransId="{1E93DEFE-A2F4-4049-9CEB-5DEA207F634E}" sibTransId="{9587090F-D1D3-4F2E-9123-09BA6C4F7C3A}"/>
    <dgm:cxn modelId="{7A613839-CF3C-49CE-9B55-19BB0206F9A9}" type="presOf" srcId="{070DDB32-A53E-44F2-981B-9358C2D1AB34}" destId="{80E7B7AD-6087-4FB0-94D9-0CDE43C5DB20}" srcOrd="0" destOrd="0" presId="urn:microsoft.com/office/officeart/2005/8/layout/vList2"/>
    <dgm:cxn modelId="{F8E81869-DC2B-43FE-AF6A-5ED47980D604}" type="presParOf" srcId="{80E7B7AD-6087-4FB0-94D9-0CDE43C5DB20}" destId="{FA054591-BE8D-4C7D-8A53-A49F0A1315B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8A4E1F-3B9F-4A3D-ADE4-C63BBCE55D00}"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SV"/>
        </a:p>
      </dgm:t>
    </dgm:pt>
    <dgm:pt modelId="{58F75266-B080-4728-AC45-C555F1A3C212}">
      <dgm:prSet/>
      <dgm:spPr/>
      <dgm:t>
        <a:bodyPr/>
        <a:lstStyle/>
        <a:p>
          <a:pPr rtl="0"/>
          <a:r>
            <a:rPr lang="es-MX" b="1" dirty="0" smtClean="0">
              <a:latin typeface="Cooper Black" panose="0208090404030B020404" pitchFamily="18" charset="0"/>
            </a:rPr>
            <a:t>Efesio.2:10</a:t>
          </a:r>
          <a:r>
            <a:rPr lang="es-MX" dirty="0" smtClean="0">
              <a:latin typeface="Cooper Black" panose="0208090404030B020404" pitchFamily="18" charset="0"/>
            </a:rPr>
            <a:t> </a:t>
          </a:r>
          <a:r>
            <a:rPr lang="es-SV" dirty="0" smtClean="0">
              <a:latin typeface="Cooper Black" panose="0208090404030B020404" pitchFamily="18" charset="0"/>
            </a:rPr>
            <a:t>Porque somos hechura suya, creados en Cristo Jesús para buenas obras, las cuales Dios preparó de antemano para que anduviésemos en ellas.</a:t>
          </a:r>
          <a:endParaRPr lang="es-SV" dirty="0">
            <a:latin typeface="Cooper Black" panose="0208090404030B020404" pitchFamily="18" charset="0"/>
          </a:endParaRPr>
        </a:p>
      </dgm:t>
    </dgm:pt>
    <dgm:pt modelId="{900A0F2F-1C48-4C91-A913-86D6B6E2EC31}" type="parTrans" cxnId="{0CC1F2AB-110C-474C-A278-D84650E0771C}">
      <dgm:prSet/>
      <dgm:spPr/>
      <dgm:t>
        <a:bodyPr/>
        <a:lstStyle/>
        <a:p>
          <a:endParaRPr lang="es-SV">
            <a:latin typeface="Cooper Black" panose="0208090404030B020404" pitchFamily="18" charset="0"/>
          </a:endParaRPr>
        </a:p>
      </dgm:t>
    </dgm:pt>
    <dgm:pt modelId="{272DEAB2-CEF8-42FD-8AAB-072E10EC4239}" type="sibTrans" cxnId="{0CC1F2AB-110C-474C-A278-D84650E0771C}">
      <dgm:prSet/>
      <dgm:spPr/>
      <dgm:t>
        <a:bodyPr/>
        <a:lstStyle/>
        <a:p>
          <a:endParaRPr lang="es-SV">
            <a:latin typeface="Cooper Black" panose="0208090404030B020404" pitchFamily="18" charset="0"/>
          </a:endParaRPr>
        </a:p>
      </dgm:t>
    </dgm:pt>
    <dgm:pt modelId="{B54977EB-77E0-4EA3-9183-54D307279953}">
      <dgm:prSet/>
      <dgm:spPr/>
      <dgm:t>
        <a:bodyPr/>
        <a:lstStyle/>
        <a:p>
          <a:pPr rtl="0"/>
          <a:r>
            <a:rPr lang="es-SV" b="1" dirty="0" smtClean="0">
              <a:latin typeface="Cooper Black" panose="0208090404030B020404" pitchFamily="18" charset="0"/>
            </a:rPr>
            <a:t>Santiago.2:18 </a:t>
          </a:r>
          <a:r>
            <a:rPr lang="es-SV" dirty="0" smtClean="0">
              <a:latin typeface="Cooper Black" panose="0208090404030B020404" pitchFamily="18" charset="0"/>
            </a:rPr>
            <a:t>Pero alguno dirá: Tú tienes fe, y yo tengo obras. Muéstrame tu fe sin tus obras, y yo te mostraré mi fe por mis obras.</a:t>
          </a:r>
          <a:endParaRPr lang="es-SV" dirty="0">
            <a:latin typeface="Cooper Black" panose="0208090404030B020404" pitchFamily="18" charset="0"/>
          </a:endParaRPr>
        </a:p>
      </dgm:t>
    </dgm:pt>
    <dgm:pt modelId="{4084D74F-14BB-480C-B426-24525B5BEDE8}" type="parTrans" cxnId="{DEEE080F-820D-406F-B4B3-E800C9242EEC}">
      <dgm:prSet/>
      <dgm:spPr/>
      <dgm:t>
        <a:bodyPr/>
        <a:lstStyle/>
        <a:p>
          <a:endParaRPr lang="es-SV">
            <a:latin typeface="Cooper Black" panose="0208090404030B020404" pitchFamily="18" charset="0"/>
          </a:endParaRPr>
        </a:p>
      </dgm:t>
    </dgm:pt>
    <dgm:pt modelId="{8F235B90-4F47-4664-A9A1-974D5872F784}" type="sibTrans" cxnId="{DEEE080F-820D-406F-B4B3-E800C9242EEC}">
      <dgm:prSet/>
      <dgm:spPr/>
      <dgm:t>
        <a:bodyPr/>
        <a:lstStyle/>
        <a:p>
          <a:endParaRPr lang="es-SV">
            <a:latin typeface="Cooper Black" panose="0208090404030B020404" pitchFamily="18" charset="0"/>
          </a:endParaRPr>
        </a:p>
      </dgm:t>
    </dgm:pt>
    <dgm:pt modelId="{3438DF40-702F-4217-AB1C-C77DF9A04F2B}">
      <dgm:prSet/>
      <dgm:spPr/>
      <dgm:t>
        <a:bodyPr/>
        <a:lstStyle/>
        <a:p>
          <a:pPr rtl="0"/>
          <a:r>
            <a:rPr lang="es-SV" b="1" dirty="0" smtClean="0">
              <a:latin typeface="Cooper Black" panose="0208090404030B020404" pitchFamily="18" charset="0"/>
            </a:rPr>
            <a:t>Santiago.2:21 </a:t>
          </a:r>
          <a:r>
            <a:rPr lang="es-SV" dirty="0" smtClean="0">
              <a:latin typeface="Cooper Black" panose="0208090404030B020404" pitchFamily="18" charset="0"/>
            </a:rPr>
            <a:t>¿No fue justificado por las obras Abraham nuestro padre, cuando ofreció a su hijo Isaac sobre el altar?</a:t>
          </a:r>
          <a:endParaRPr lang="es-SV" dirty="0">
            <a:latin typeface="Cooper Black" panose="0208090404030B020404" pitchFamily="18" charset="0"/>
          </a:endParaRPr>
        </a:p>
      </dgm:t>
    </dgm:pt>
    <dgm:pt modelId="{84B67F08-58F0-4FB7-93F4-3EF4C91A40D6}" type="parTrans" cxnId="{F6065CEB-03A6-4885-AE79-759E8B4F3C6E}">
      <dgm:prSet/>
      <dgm:spPr/>
      <dgm:t>
        <a:bodyPr/>
        <a:lstStyle/>
        <a:p>
          <a:endParaRPr lang="es-SV">
            <a:latin typeface="Cooper Black" panose="0208090404030B020404" pitchFamily="18" charset="0"/>
          </a:endParaRPr>
        </a:p>
      </dgm:t>
    </dgm:pt>
    <dgm:pt modelId="{09D06D6D-54D3-4599-85AA-DDC8E1181A31}" type="sibTrans" cxnId="{F6065CEB-03A6-4885-AE79-759E8B4F3C6E}">
      <dgm:prSet/>
      <dgm:spPr/>
      <dgm:t>
        <a:bodyPr/>
        <a:lstStyle/>
        <a:p>
          <a:endParaRPr lang="es-SV">
            <a:latin typeface="Cooper Black" panose="0208090404030B020404" pitchFamily="18" charset="0"/>
          </a:endParaRPr>
        </a:p>
      </dgm:t>
    </dgm:pt>
    <dgm:pt modelId="{E5428A1B-E833-4FB8-BAE4-CED433E0CBD1}" type="pres">
      <dgm:prSet presAssocID="{968A4E1F-3B9F-4A3D-ADE4-C63BBCE55D00}" presName="linear" presStyleCnt="0">
        <dgm:presLayoutVars>
          <dgm:animLvl val="lvl"/>
          <dgm:resizeHandles val="exact"/>
        </dgm:presLayoutVars>
      </dgm:prSet>
      <dgm:spPr/>
      <dgm:t>
        <a:bodyPr/>
        <a:lstStyle/>
        <a:p>
          <a:endParaRPr lang="es-ES"/>
        </a:p>
      </dgm:t>
    </dgm:pt>
    <dgm:pt modelId="{8FFBA16B-58E9-4F13-B1A2-3D0EC7D0A3ED}" type="pres">
      <dgm:prSet presAssocID="{58F75266-B080-4728-AC45-C555F1A3C212}" presName="parentText" presStyleLbl="node1" presStyleIdx="0" presStyleCnt="3">
        <dgm:presLayoutVars>
          <dgm:chMax val="0"/>
          <dgm:bulletEnabled val="1"/>
        </dgm:presLayoutVars>
      </dgm:prSet>
      <dgm:spPr/>
      <dgm:t>
        <a:bodyPr/>
        <a:lstStyle/>
        <a:p>
          <a:endParaRPr lang="es-ES"/>
        </a:p>
      </dgm:t>
    </dgm:pt>
    <dgm:pt modelId="{694DB3E9-16E5-44FB-BDFE-55716A7A3579}" type="pres">
      <dgm:prSet presAssocID="{272DEAB2-CEF8-42FD-8AAB-072E10EC4239}" presName="spacer" presStyleCnt="0"/>
      <dgm:spPr/>
    </dgm:pt>
    <dgm:pt modelId="{42857318-A9AB-4D7D-80D8-0CD486889C8C}" type="pres">
      <dgm:prSet presAssocID="{B54977EB-77E0-4EA3-9183-54D307279953}" presName="parentText" presStyleLbl="node1" presStyleIdx="1" presStyleCnt="3">
        <dgm:presLayoutVars>
          <dgm:chMax val="0"/>
          <dgm:bulletEnabled val="1"/>
        </dgm:presLayoutVars>
      </dgm:prSet>
      <dgm:spPr/>
      <dgm:t>
        <a:bodyPr/>
        <a:lstStyle/>
        <a:p>
          <a:endParaRPr lang="es-ES"/>
        </a:p>
      </dgm:t>
    </dgm:pt>
    <dgm:pt modelId="{661BC8BB-2E11-4CFF-A0A7-25D197001C42}" type="pres">
      <dgm:prSet presAssocID="{8F235B90-4F47-4664-A9A1-974D5872F784}" presName="spacer" presStyleCnt="0"/>
      <dgm:spPr/>
    </dgm:pt>
    <dgm:pt modelId="{CF824C00-0E7D-432E-8275-E8570DD03778}" type="pres">
      <dgm:prSet presAssocID="{3438DF40-702F-4217-AB1C-C77DF9A04F2B}" presName="parentText" presStyleLbl="node1" presStyleIdx="2" presStyleCnt="3">
        <dgm:presLayoutVars>
          <dgm:chMax val="0"/>
          <dgm:bulletEnabled val="1"/>
        </dgm:presLayoutVars>
      </dgm:prSet>
      <dgm:spPr/>
      <dgm:t>
        <a:bodyPr/>
        <a:lstStyle/>
        <a:p>
          <a:endParaRPr lang="es-ES"/>
        </a:p>
      </dgm:t>
    </dgm:pt>
  </dgm:ptLst>
  <dgm:cxnLst>
    <dgm:cxn modelId="{CC0E1B8E-33F1-44DA-843E-3322E925BBFD}" type="presOf" srcId="{B54977EB-77E0-4EA3-9183-54D307279953}" destId="{42857318-A9AB-4D7D-80D8-0CD486889C8C}" srcOrd="0" destOrd="0" presId="urn:microsoft.com/office/officeart/2005/8/layout/vList2"/>
    <dgm:cxn modelId="{F6065CEB-03A6-4885-AE79-759E8B4F3C6E}" srcId="{968A4E1F-3B9F-4A3D-ADE4-C63BBCE55D00}" destId="{3438DF40-702F-4217-AB1C-C77DF9A04F2B}" srcOrd="2" destOrd="0" parTransId="{84B67F08-58F0-4FB7-93F4-3EF4C91A40D6}" sibTransId="{09D06D6D-54D3-4599-85AA-DDC8E1181A31}"/>
    <dgm:cxn modelId="{ED9CEB36-9165-4F7E-BF5D-2449977A5524}" type="presOf" srcId="{3438DF40-702F-4217-AB1C-C77DF9A04F2B}" destId="{CF824C00-0E7D-432E-8275-E8570DD03778}" srcOrd="0" destOrd="0" presId="urn:microsoft.com/office/officeart/2005/8/layout/vList2"/>
    <dgm:cxn modelId="{DEEE080F-820D-406F-B4B3-E800C9242EEC}" srcId="{968A4E1F-3B9F-4A3D-ADE4-C63BBCE55D00}" destId="{B54977EB-77E0-4EA3-9183-54D307279953}" srcOrd="1" destOrd="0" parTransId="{4084D74F-14BB-480C-B426-24525B5BEDE8}" sibTransId="{8F235B90-4F47-4664-A9A1-974D5872F784}"/>
    <dgm:cxn modelId="{46023D5A-2839-409F-8B96-635FDC65FFD7}" type="presOf" srcId="{58F75266-B080-4728-AC45-C555F1A3C212}" destId="{8FFBA16B-58E9-4F13-B1A2-3D0EC7D0A3ED}" srcOrd="0" destOrd="0" presId="urn:microsoft.com/office/officeart/2005/8/layout/vList2"/>
    <dgm:cxn modelId="{0CC1F2AB-110C-474C-A278-D84650E0771C}" srcId="{968A4E1F-3B9F-4A3D-ADE4-C63BBCE55D00}" destId="{58F75266-B080-4728-AC45-C555F1A3C212}" srcOrd="0" destOrd="0" parTransId="{900A0F2F-1C48-4C91-A913-86D6B6E2EC31}" sibTransId="{272DEAB2-CEF8-42FD-8AAB-072E10EC4239}"/>
    <dgm:cxn modelId="{2B8B4CF9-AC3E-4587-A05E-1066FE089E7C}" type="presOf" srcId="{968A4E1F-3B9F-4A3D-ADE4-C63BBCE55D00}" destId="{E5428A1B-E833-4FB8-BAE4-CED433E0CBD1}" srcOrd="0" destOrd="0" presId="urn:microsoft.com/office/officeart/2005/8/layout/vList2"/>
    <dgm:cxn modelId="{EE739C59-8B36-4905-9E4E-CC3FC1F90FDC}" type="presParOf" srcId="{E5428A1B-E833-4FB8-BAE4-CED433E0CBD1}" destId="{8FFBA16B-58E9-4F13-B1A2-3D0EC7D0A3ED}" srcOrd="0" destOrd="0" presId="urn:microsoft.com/office/officeart/2005/8/layout/vList2"/>
    <dgm:cxn modelId="{67BDFB27-0A46-4A58-815C-65C3952378CC}" type="presParOf" srcId="{E5428A1B-E833-4FB8-BAE4-CED433E0CBD1}" destId="{694DB3E9-16E5-44FB-BDFE-55716A7A3579}" srcOrd="1" destOrd="0" presId="urn:microsoft.com/office/officeart/2005/8/layout/vList2"/>
    <dgm:cxn modelId="{0E6EB695-3EF6-4BB0-A869-07CF23DB7AEE}" type="presParOf" srcId="{E5428A1B-E833-4FB8-BAE4-CED433E0CBD1}" destId="{42857318-A9AB-4D7D-80D8-0CD486889C8C}" srcOrd="2" destOrd="0" presId="urn:microsoft.com/office/officeart/2005/8/layout/vList2"/>
    <dgm:cxn modelId="{F5EAD4CD-B9BF-4F8D-AB1F-CCC3007013D0}" type="presParOf" srcId="{E5428A1B-E833-4FB8-BAE4-CED433E0CBD1}" destId="{661BC8BB-2E11-4CFF-A0A7-25D197001C42}" srcOrd="3" destOrd="0" presId="urn:microsoft.com/office/officeart/2005/8/layout/vList2"/>
    <dgm:cxn modelId="{EFCC4AD6-17BF-4996-AC07-D928F939DFEC}" type="presParOf" srcId="{E5428A1B-E833-4FB8-BAE4-CED433E0CBD1}" destId="{CF824C00-0E7D-432E-8275-E8570DD03778}"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E32024-FDD0-4796-BD06-917F273F718C}" type="doc">
      <dgm:prSet loTypeId="urn:microsoft.com/office/officeart/2005/8/layout/vList2" loCatId="list" qsTypeId="urn:microsoft.com/office/officeart/2005/8/quickstyle/3d4" qsCatId="3D" csTypeId="urn:microsoft.com/office/officeart/2005/8/colors/accent0_3" csCatId="mainScheme" phldr="1"/>
      <dgm:spPr/>
      <dgm:t>
        <a:bodyPr/>
        <a:lstStyle/>
        <a:p>
          <a:endParaRPr lang="es-SV"/>
        </a:p>
      </dgm:t>
    </dgm:pt>
    <dgm:pt modelId="{E963962D-6613-474C-8120-1803F5CC81C8}">
      <dgm:prSet/>
      <dgm:spPr/>
      <dgm:t>
        <a:bodyPr/>
        <a:lstStyle/>
        <a:p>
          <a:pPr rtl="0"/>
          <a:r>
            <a:rPr lang="es-MX" dirty="0" smtClean="0">
              <a:latin typeface="Cooper Black" panose="0208090404030B020404" pitchFamily="18" charset="0"/>
            </a:rPr>
            <a:t>Nuestras obras deben ser correctas y deben hacerse con humildad de corazón. Colosenses.3:23. </a:t>
          </a:r>
          <a:r>
            <a:rPr lang="es-ES" dirty="0" smtClean="0">
              <a:latin typeface="Cooper Black" panose="0208090404030B020404" pitchFamily="18" charset="0"/>
            </a:rPr>
            <a:t>Y todo lo que hagáis, hacedlo de corazón, como para el Señor y no para los hombres, </a:t>
          </a:r>
          <a:endParaRPr lang="es-SV" dirty="0">
            <a:latin typeface="Cooper Black" panose="0208090404030B020404" pitchFamily="18" charset="0"/>
          </a:endParaRPr>
        </a:p>
      </dgm:t>
    </dgm:pt>
    <dgm:pt modelId="{64FD2CC9-EE2D-49D5-BEC6-7F27EE8E3671}" type="parTrans" cxnId="{4B107355-E1E0-4B80-90E2-CF776937522B}">
      <dgm:prSet/>
      <dgm:spPr/>
      <dgm:t>
        <a:bodyPr/>
        <a:lstStyle/>
        <a:p>
          <a:endParaRPr lang="es-SV">
            <a:latin typeface="Cooper Black" panose="0208090404030B020404" pitchFamily="18" charset="0"/>
          </a:endParaRPr>
        </a:p>
      </dgm:t>
    </dgm:pt>
    <dgm:pt modelId="{02424937-0A80-420C-A1D7-3D2F7EF000BE}" type="sibTrans" cxnId="{4B107355-E1E0-4B80-90E2-CF776937522B}">
      <dgm:prSet/>
      <dgm:spPr/>
      <dgm:t>
        <a:bodyPr/>
        <a:lstStyle/>
        <a:p>
          <a:endParaRPr lang="es-SV">
            <a:latin typeface="Cooper Black" panose="0208090404030B020404" pitchFamily="18" charset="0"/>
          </a:endParaRPr>
        </a:p>
      </dgm:t>
    </dgm:pt>
    <dgm:pt modelId="{CA1DC99E-1DD1-40C1-9E45-4DB86980BFB1}">
      <dgm:prSet/>
      <dgm:spPr/>
      <dgm:t>
        <a:bodyPr/>
        <a:lstStyle/>
        <a:p>
          <a:pPr rtl="0"/>
          <a:r>
            <a:rPr lang="es-MX" dirty="0" smtClean="0">
              <a:latin typeface="Cooper Black" panose="0208090404030B020404" pitchFamily="18" charset="0"/>
            </a:rPr>
            <a:t>Nuestras obras deben hacerse sin miramientos ni murmuraciones; con alegría y sencillez de corazón en unanimidad de fe y comunión de espíritu. Filipenses.2:14. </a:t>
          </a:r>
          <a:r>
            <a:rPr lang="es-ES" dirty="0" smtClean="0">
              <a:latin typeface="Cooper Black" panose="0208090404030B020404" pitchFamily="18" charset="0"/>
            </a:rPr>
            <a:t>Haced todas las cosas sin murmuraciones ni discusiones, </a:t>
          </a:r>
        </a:p>
        <a:p>
          <a:pPr rtl="0"/>
          <a:r>
            <a:rPr lang="es-MX" dirty="0" smtClean="0">
              <a:latin typeface="Cooper Black" panose="0208090404030B020404" pitchFamily="18" charset="0"/>
            </a:rPr>
            <a:t>  </a:t>
          </a:r>
          <a:endParaRPr lang="es-SV" dirty="0">
            <a:latin typeface="Cooper Black" panose="0208090404030B020404" pitchFamily="18" charset="0"/>
          </a:endParaRPr>
        </a:p>
      </dgm:t>
    </dgm:pt>
    <dgm:pt modelId="{7C4830C8-CF2D-4EA0-9BDD-0BA5D8B3411A}" type="parTrans" cxnId="{128F81B9-75DE-4DCA-8F1E-0E2E1CF02288}">
      <dgm:prSet/>
      <dgm:spPr/>
      <dgm:t>
        <a:bodyPr/>
        <a:lstStyle/>
        <a:p>
          <a:endParaRPr lang="es-SV">
            <a:latin typeface="Cooper Black" panose="0208090404030B020404" pitchFamily="18" charset="0"/>
          </a:endParaRPr>
        </a:p>
      </dgm:t>
    </dgm:pt>
    <dgm:pt modelId="{B2FBF3D8-9D79-4B85-8CBD-5133913F6BD4}" type="sibTrans" cxnId="{128F81B9-75DE-4DCA-8F1E-0E2E1CF02288}">
      <dgm:prSet/>
      <dgm:spPr/>
      <dgm:t>
        <a:bodyPr/>
        <a:lstStyle/>
        <a:p>
          <a:endParaRPr lang="es-SV">
            <a:latin typeface="Cooper Black" panose="0208090404030B020404" pitchFamily="18" charset="0"/>
          </a:endParaRPr>
        </a:p>
      </dgm:t>
    </dgm:pt>
    <dgm:pt modelId="{A9458837-C761-4D5F-B51E-82B61D60BD9E}">
      <dgm:prSet/>
      <dgm:spPr/>
      <dgm:t>
        <a:bodyPr/>
        <a:lstStyle/>
        <a:p>
          <a:pPr rtl="0"/>
          <a:r>
            <a:rPr lang="es-MX" smtClean="0">
              <a:latin typeface="Cooper Black" panose="0208090404030B020404" pitchFamily="18" charset="0"/>
            </a:rPr>
            <a:t>También practicar la ayuda mutua tenemos que tener la cortesía de pedir las cosas por favor y de dar gracias por todo porque hay que saber reconocer los esfuerzos y los méritos de los demás;</a:t>
          </a:r>
          <a:endParaRPr lang="es-SV">
            <a:latin typeface="Cooper Black" panose="0208090404030B020404" pitchFamily="18" charset="0"/>
          </a:endParaRPr>
        </a:p>
      </dgm:t>
    </dgm:pt>
    <dgm:pt modelId="{A950E8C2-57A5-49B5-8F43-ED06CC40C1F8}" type="parTrans" cxnId="{87BC2F49-94D6-4E45-9F7F-046CFD2F90BB}">
      <dgm:prSet/>
      <dgm:spPr/>
      <dgm:t>
        <a:bodyPr/>
        <a:lstStyle/>
        <a:p>
          <a:endParaRPr lang="es-SV">
            <a:latin typeface="Cooper Black" panose="0208090404030B020404" pitchFamily="18" charset="0"/>
          </a:endParaRPr>
        </a:p>
      </dgm:t>
    </dgm:pt>
    <dgm:pt modelId="{ED166D97-EE22-4720-89EF-AFD1CFA126CB}" type="sibTrans" cxnId="{87BC2F49-94D6-4E45-9F7F-046CFD2F90BB}">
      <dgm:prSet/>
      <dgm:spPr/>
      <dgm:t>
        <a:bodyPr/>
        <a:lstStyle/>
        <a:p>
          <a:endParaRPr lang="es-SV">
            <a:latin typeface="Cooper Black" panose="0208090404030B020404" pitchFamily="18" charset="0"/>
          </a:endParaRPr>
        </a:p>
      </dgm:t>
    </dgm:pt>
    <dgm:pt modelId="{45FBF0C7-89A7-4E71-8CFF-95C1EE9FBB3B}" type="pres">
      <dgm:prSet presAssocID="{8EE32024-FDD0-4796-BD06-917F273F718C}" presName="linear" presStyleCnt="0">
        <dgm:presLayoutVars>
          <dgm:animLvl val="lvl"/>
          <dgm:resizeHandles val="exact"/>
        </dgm:presLayoutVars>
      </dgm:prSet>
      <dgm:spPr/>
      <dgm:t>
        <a:bodyPr/>
        <a:lstStyle/>
        <a:p>
          <a:endParaRPr lang="es-ES"/>
        </a:p>
      </dgm:t>
    </dgm:pt>
    <dgm:pt modelId="{5B38FD7C-9459-40B8-9F9C-C99A555B83C3}" type="pres">
      <dgm:prSet presAssocID="{E963962D-6613-474C-8120-1803F5CC81C8}" presName="parentText" presStyleLbl="node1" presStyleIdx="0" presStyleCnt="3">
        <dgm:presLayoutVars>
          <dgm:chMax val="0"/>
          <dgm:bulletEnabled val="1"/>
        </dgm:presLayoutVars>
      </dgm:prSet>
      <dgm:spPr/>
      <dgm:t>
        <a:bodyPr/>
        <a:lstStyle/>
        <a:p>
          <a:endParaRPr lang="es-ES"/>
        </a:p>
      </dgm:t>
    </dgm:pt>
    <dgm:pt modelId="{52A23B60-6897-4340-A3B8-9A9EF0171990}" type="pres">
      <dgm:prSet presAssocID="{02424937-0A80-420C-A1D7-3D2F7EF000BE}" presName="spacer" presStyleCnt="0"/>
      <dgm:spPr/>
    </dgm:pt>
    <dgm:pt modelId="{9AE1B55D-99A5-4155-8871-2F6DDD03ADDD}" type="pres">
      <dgm:prSet presAssocID="{CA1DC99E-1DD1-40C1-9E45-4DB86980BFB1}" presName="parentText" presStyleLbl="node1" presStyleIdx="1" presStyleCnt="3">
        <dgm:presLayoutVars>
          <dgm:chMax val="0"/>
          <dgm:bulletEnabled val="1"/>
        </dgm:presLayoutVars>
      </dgm:prSet>
      <dgm:spPr/>
      <dgm:t>
        <a:bodyPr/>
        <a:lstStyle/>
        <a:p>
          <a:endParaRPr lang="es-ES"/>
        </a:p>
      </dgm:t>
    </dgm:pt>
    <dgm:pt modelId="{7807CAF7-2660-408D-BE99-D8B25ADC4A31}" type="pres">
      <dgm:prSet presAssocID="{B2FBF3D8-9D79-4B85-8CBD-5133913F6BD4}" presName="spacer" presStyleCnt="0"/>
      <dgm:spPr/>
    </dgm:pt>
    <dgm:pt modelId="{73EE61F9-6189-45A8-881A-298478350DCE}" type="pres">
      <dgm:prSet presAssocID="{A9458837-C761-4D5F-B51E-82B61D60BD9E}" presName="parentText" presStyleLbl="node1" presStyleIdx="2" presStyleCnt="3">
        <dgm:presLayoutVars>
          <dgm:chMax val="0"/>
          <dgm:bulletEnabled val="1"/>
        </dgm:presLayoutVars>
      </dgm:prSet>
      <dgm:spPr/>
      <dgm:t>
        <a:bodyPr/>
        <a:lstStyle/>
        <a:p>
          <a:endParaRPr lang="es-ES"/>
        </a:p>
      </dgm:t>
    </dgm:pt>
  </dgm:ptLst>
  <dgm:cxnLst>
    <dgm:cxn modelId="{DE065052-C631-4705-8AAF-A7889CED8D30}" type="presOf" srcId="{CA1DC99E-1DD1-40C1-9E45-4DB86980BFB1}" destId="{9AE1B55D-99A5-4155-8871-2F6DDD03ADDD}" srcOrd="0" destOrd="0" presId="urn:microsoft.com/office/officeart/2005/8/layout/vList2"/>
    <dgm:cxn modelId="{12AA986B-2C71-4CFE-A78A-78360FB9272D}" type="presOf" srcId="{E963962D-6613-474C-8120-1803F5CC81C8}" destId="{5B38FD7C-9459-40B8-9F9C-C99A555B83C3}" srcOrd="0" destOrd="0" presId="urn:microsoft.com/office/officeart/2005/8/layout/vList2"/>
    <dgm:cxn modelId="{87BC2F49-94D6-4E45-9F7F-046CFD2F90BB}" srcId="{8EE32024-FDD0-4796-BD06-917F273F718C}" destId="{A9458837-C761-4D5F-B51E-82B61D60BD9E}" srcOrd="2" destOrd="0" parTransId="{A950E8C2-57A5-49B5-8F43-ED06CC40C1F8}" sibTransId="{ED166D97-EE22-4720-89EF-AFD1CFA126CB}"/>
    <dgm:cxn modelId="{4C78902E-0605-4541-A477-9AF852BC8B6C}" type="presOf" srcId="{A9458837-C761-4D5F-B51E-82B61D60BD9E}" destId="{73EE61F9-6189-45A8-881A-298478350DCE}" srcOrd="0" destOrd="0" presId="urn:microsoft.com/office/officeart/2005/8/layout/vList2"/>
    <dgm:cxn modelId="{4B107355-E1E0-4B80-90E2-CF776937522B}" srcId="{8EE32024-FDD0-4796-BD06-917F273F718C}" destId="{E963962D-6613-474C-8120-1803F5CC81C8}" srcOrd="0" destOrd="0" parTransId="{64FD2CC9-EE2D-49D5-BEC6-7F27EE8E3671}" sibTransId="{02424937-0A80-420C-A1D7-3D2F7EF000BE}"/>
    <dgm:cxn modelId="{AED1A0D0-B5FB-4E9A-A7D7-9155E123CB81}" type="presOf" srcId="{8EE32024-FDD0-4796-BD06-917F273F718C}" destId="{45FBF0C7-89A7-4E71-8CFF-95C1EE9FBB3B}" srcOrd="0" destOrd="0" presId="urn:microsoft.com/office/officeart/2005/8/layout/vList2"/>
    <dgm:cxn modelId="{128F81B9-75DE-4DCA-8F1E-0E2E1CF02288}" srcId="{8EE32024-FDD0-4796-BD06-917F273F718C}" destId="{CA1DC99E-1DD1-40C1-9E45-4DB86980BFB1}" srcOrd="1" destOrd="0" parTransId="{7C4830C8-CF2D-4EA0-9BDD-0BA5D8B3411A}" sibTransId="{B2FBF3D8-9D79-4B85-8CBD-5133913F6BD4}"/>
    <dgm:cxn modelId="{409C763B-62A7-42A9-B860-D65E4B672178}" type="presParOf" srcId="{45FBF0C7-89A7-4E71-8CFF-95C1EE9FBB3B}" destId="{5B38FD7C-9459-40B8-9F9C-C99A555B83C3}" srcOrd="0" destOrd="0" presId="urn:microsoft.com/office/officeart/2005/8/layout/vList2"/>
    <dgm:cxn modelId="{AFC41C92-1AC5-450B-93D7-E7B4FF9D2D13}" type="presParOf" srcId="{45FBF0C7-89A7-4E71-8CFF-95C1EE9FBB3B}" destId="{52A23B60-6897-4340-A3B8-9A9EF0171990}" srcOrd="1" destOrd="0" presId="urn:microsoft.com/office/officeart/2005/8/layout/vList2"/>
    <dgm:cxn modelId="{4EFFD5AB-1522-4894-AB83-C2CECA917DE8}" type="presParOf" srcId="{45FBF0C7-89A7-4E71-8CFF-95C1EE9FBB3B}" destId="{9AE1B55D-99A5-4155-8871-2F6DDD03ADDD}" srcOrd="2" destOrd="0" presId="urn:microsoft.com/office/officeart/2005/8/layout/vList2"/>
    <dgm:cxn modelId="{34D0ECD9-27C5-4B2A-AF61-167F9B4EC6D8}" type="presParOf" srcId="{45FBF0C7-89A7-4E71-8CFF-95C1EE9FBB3B}" destId="{7807CAF7-2660-408D-BE99-D8B25ADC4A31}" srcOrd="3" destOrd="0" presId="urn:microsoft.com/office/officeart/2005/8/layout/vList2"/>
    <dgm:cxn modelId="{7A07E86F-A5A5-48C8-9801-935D3878C671}" type="presParOf" srcId="{45FBF0C7-89A7-4E71-8CFF-95C1EE9FBB3B}" destId="{73EE61F9-6189-45A8-881A-298478350DC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0DDB32-A53E-44F2-981B-9358C2D1AB34}" type="doc">
      <dgm:prSet loTypeId="urn:microsoft.com/office/officeart/2005/8/layout/vList2" loCatId="list" qsTypeId="urn:microsoft.com/office/officeart/2005/8/quickstyle/3d4" qsCatId="3D" csTypeId="urn:microsoft.com/office/officeart/2005/8/colors/accent3_4" csCatId="accent3"/>
      <dgm:spPr/>
      <dgm:t>
        <a:bodyPr/>
        <a:lstStyle/>
        <a:p>
          <a:endParaRPr lang="es-SV"/>
        </a:p>
      </dgm:t>
    </dgm:pt>
    <dgm:pt modelId="{A1FBBABF-1CCE-49F3-B590-327D94107C88}">
      <dgm:prSet/>
      <dgm:spPr/>
      <dgm:t>
        <a:bodyPr/>
        <a:lstStyle/>
        <a:p>
          <a:pPr rtl="0"/>
          <a:r>
            <a:rPr lang="es-SV" smtClean="0">
              <a:latin typeface="Cooper Black" panose="0208090404030B020404" pitchFamily="18" charset="0"/>
            </a:rPr>
            <a:t>ESTIMULANDONOS A LAS BUENAS OBRAS</a:t>
          </a:r>
          <a:endParaRPr lang="es-SV">
            <a:latin typeface="Cooper Black" panose="0208090404030B020404" pitchFamily="18" charset="0"/>
          </a:endParaRPr>
        </a:p>
      </dgm:t>
    </dgm:pt>
    <dgm:pt modelId="{1E93DEFE-A2F4-4049-9CEB-5DEA207F634E}" type="parTrans" cxnId="{455EDA46-461B-4468-9212-24BF6B8143D9}">
      <dgm:prSet/>
      <dgm:spPr/>
      <dgm:t>
        <a:bodyPr/>
        <a:lstStyle/>
        <a:p>
          <a:endParaRPr lang="es-SV"/>
        </a:p>
      </dgm:t>
    </dgm:pt>
    <dgm:pt modelId="{9587090F-D1D3-4F2E-9123-09BA6C4F7C3A}" type="sibTrans" cxnId="{455EDA46-461B-4468-9212-24BF6B8143D9}">
      <dgm:prSet/>
      <dgm:spPr/>
      <dgm:t>
        <a:bodyPr/>
        <a:lstStyle/>
        <a:p>
          <a:endParaRPr lang="es-SV"/>
        </a:p>
      </dgm:t>
    </dgm:pt>
    <dgm:pt modelId="{80E7B7AD-6087-4FB0-94D9-0CDE43C5DB20}" type="pres">
      <dgm:prSet presAssocID="{070DDB32-A53E-44F2-981B-9358C2D1AB34}" presName="linear" presStyleCnt="0">
        <dgm:presLayoutVars>
          <dgm:animLvl val="lvl"/>
          <dgm:resizeHandles val="exact"/>
        </dgm:presLayoutVars>
      </dgm:prSet>
      <dgm:spPr/>
      <dgm:t>
        <a:bodyPr/>
        <a:lstStyle/>
        <a:p>
          <a:endParaRPr lang="es-ES"/>
        </a:p>
      </dgm:t>
    </dgm:pt>
    <dgm:pt modelId="{FA054591-BE8D-4C7D-8A53-A49F0A1315BB}" type="pres">
      <dgm:prSet presAssocID="{A1FBBABF-1CCE-49F3-B590-327D94107C88}" presName="parentText" presStyleLbl="node1" presStyleIdx="0" presStyleCnt="1">
        <dgm:presLayoutVars>
          <dgm:chMax val="0"/>
          <dgm:bulletEnabled val="1"/>
        </dgm:presLayoutVars>
      </dgm:prSet>
      <dgm:spPr/>
      <dgm:t>
        <a:bodyPr/>
        <a:lstStyle/>
        <a:p>
          <a:endParaRPr lang="es-ES"/>
        </a:p>
      </dgm:t>
    </dgm:pt>
  </dgm:ptLst>
  <dgm:cxnLst>
    <dgm:cxn modelId="{72122E3A-36DB-4B0F-B5FC-CE3C870B5A36}" type="presOf" srcId="{070DDB32-A53E-44F2-981B-9358C2D1AB34}" destId="{80E7B7AD-6087-4FB0-94D9-0CDE43C5DB20}" srcOrd="0" destOrd="0" presId="urn:microsoft.com/office/officeart/2005/8/layout/vList2"/>
    <dgm:cxn modelId="{455EDA46-461B-4468-9212-24BF6B8143D9}" srcId="{070DDB32-A53E-44F2-981B-9358C2D1AB34}" destId="{A1FBBABF-1CCE-49F3-B590-327D94107C88}" srcOrd="0" destOrd="0" parTransId="{1E93DEFE-A2F4-4049-9CEB-5DEA207F634E}" sibTransId="{9587090F-D1D3-4F2E-9123-09BA6C4F7C3A}"/>
    <dgm:cxn modelId="{36AB5597-14F7-4848-9638-8AA80065F22F}" type="presOf" srcId="{A1FBBABF-1CCE-49F3-B590-327D94107C88}" destId="{FA054591-BE8D-4C7D-8A53-A49F0A1315BB}" srcOrd="0" destOrd="0" presId="urn:microsoft.com/office/officeart/2005/8/layout/vList2"/>
    <dgm:cxn modelId="{34E68469-C603-4EE7-84BC-3D1B7A15D5EB}" type="presParOf" srcId="{80E7B7AD-6087-4FB0-94D9-0CDE43C5DB20}" destId="{FA054591-BE8D-4C7D-8A53-A49F0A1315BB}"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EE32024-FDD0-4796-BD06-917F273F718C}" type="doc">
      <dgm:prSet loTypeId="urn:microsoft.com/office/officeart/2005/8/layout/vList2" loCatId="list" qsTypeId="urn:microsoft.com/office/officeart/2005/8/quickstyle/3d4" qsCatId="3D" csTypeId="urn:microsoft.com/office/officeart/2005/8/colors/accent0_3" csCatId="mainScheme" phldr="1"/>
      <dgm:spPr/>
      <dgm:t>
        <a:bodyPr/>
        <a:lstStyle/>
        <a:p>
          <a:endParaRPr lang="es-SV"/>
        </a:p>
      </dgm:t>
    </dgm:pt>
    <dgm:pt modelId="{E963962D-6613-474C-8120-1803F5CC81C8}">
      <dgm:prSet/>
      <dgm:spPr/>
      <dgm:t>
        <a:bodyPr/>
        <a:lstStyle/>
        <a:p>
          <a:pPr rtl="0"/>
          <a:r>
            <a:rPr lang="es-MX" dirty="0" smtClean="0">
              <a:latin typeface="Cooper Black" panose="0208090404030B020404" pitchFamily="18" charset="0"/>
            </a:rPr>
            <a:t>La ayuda mutua es el acto generoso que consiste en la prestación de los servicios gratuitos unos a otros, este hecho es muy agradable delante de Dios, porque muestra el amor fraternal en el pueblo de Dios. , Gálatas.6:9-10.</a:t>
          </a:r>
        </a:p>
        <a:p>
          <a:endParaRPr lang="es-MX" dirty="0" smtClean="0">
            <a:latin typeface="Cooper Black" panose="0208090404030B020404" pitchFamily="18" charset="0"/>
          </a:endParaRPr>
        </a:p>
      </dgm:t>
    </dgm:pt>
    <dgm:pt modelId="{64FD2CC9-EE2D-49D5-BEC6-7F27EE8E3671}" type="parTrans" cxnId="{4B107355-E1E0-4B80-90E2-CF776937522B}">
      <dgm:prSet/>
      <dgm:spPr/>
      <dgm:t>
        <a:bodyPr/>
        <a:lstStyle/>
        <a:p>
          <a:endParaRPr lang="es-SV">
            <a:latin typeface="Cooper Black" panose="0208090404030B020404" pitchFamily="18" charset="0"/>
          </a:endParaRPr>
        </a:p>
      </dgm:t>
    </dgm:pt>
    <dgm:pt modelId="{02424937-0A80-420C-A1D7-3D2F7EF000BE}" type="sibTrans" cxnId="{4B107355-E1E0-4B80-90E2-CF776937522B}">
      <dgm:prSet/>
      <dgm:spPr/>
      <dgm:t>
        <a:bodyPr/>
        <a:lstStyle/>
        <a:p>
          <a:endParaRPr lang="es-SV">
            <a:latin typeface="Cooper Black" panose="0208090404030B020404" pitchFamily="18" charset="0"/>
          </a:endParaRPr>
        </a:p>
      </dgm:t>
    </dgm:pt>
    <dgm:pt modelId="{CA1DC99E-1DD1-40C1-9E45-4DB86980BFB1}">
      <dgm:prSet/>
      <dgm:spPr/>
      <dgm:t>
        <a:bodyPr/>
        <a:lstStyle/>
        <a:p>
          <a:pPr rtl="0"/>
          <a:r>
            <a:rPr lang="es-MX" dirty="0" smtClean="0">
              <a:latin typeface="Cooper Black" panose="0208090404030B020404" pitchFamily="18" charset="0"/>
            </a:rPr>
            <a:t>El cristianismo verdadero nos enseña a poner nuestras vidas al servicio del prójimo por amor a Dios; por eso tenemos que unirnos y estimularnos en la práctica de toda buena obra, sin estimar los costos como lo hizo nuestro Señor Jesucristo. </a:t>
          </a:r>
          <a:endParaRPr lang="es-SV" dirty="0">
            <a:latin typeface="Cooper Black" panose="0208090404030B020404" pitchFamily="18" charset="0"/>
          </a:endParaRPr>
        </a:p>
      </dgm:t>
    </dgm:pt>
    <dgm:pt modelId="{7C4830C8-CF2D-4EA0-9BDD-0BA5D8B3411A}" type="parTrans" cxnId="{128F81B9-75DE-4DCA-8F1E-0E2E1CF02288}">
      <dgm:prSet/>
      <dgm:spPr/>
      <dgm:t>
        <a:bodyPr/>
        <a:lstStyle/>
        <a:p>
          <a:endParaRPr lang="es-SV">
            <a:latin typeface="Cooper Black" panose="0208090404030B020404" pitchFamily="18" charset="0"/>
          </a:endParaRPr>
        </a:p>
      </dgm:t>
    </dgm:pt>
    <dgm:pt modelId="{B2FBF3D8-9D79-4B85-8CBD-5133913F6BD4}" type="sibTrans" cxnId="{128F81B9-75DE-4DCA-8F1E-0E2E1CF02288}">
      <dgm:prSet/>
      <dgm:spPr/>
      <dgm:t>
        <a:bodyPr/>
        <a:lstStyle/>
        <a:p>
          <a:endParaRPr lang="es-SV">
            <a:latin typeface="Cooper Black" panose="0208090404030B020404" pitchFamily="18" charset="0"/>
          </a:endParaRPr>
        </a:p>
      </dgm:t>
    </dgm:pt>
    <dgm:pt modelId="{45FBF0C7-89A7-4E71-8CFF-95C1EE9FBB3B}" type="pres">
      <dgm:prSet presAssocID="{8EE32024-FDD0-4796-BD06-917F273F718C}" presName="linear" presStyleCnt="0">
        <dgm:presLayoutVars>
          <dgm:animLvl val="lvl"/>
          <dgm:resizeHandles val="exact"/>
        </dgm:presLayoutVars>
      </dgm:prSet>
      <dgm:spPr/>
      <dgm:t>
        <a:bodyPr/>
        <a:lstStyle/>
        <a:p>
          <a:endParaRPr lang="es-ES"/>
        </a:p>
      </dgm:t>
    </dgm:pt>
    <dgm:pt modelId="{5B38FD7C-9459-40B8-9F9C-C99A555B83C3}" type="pres">
      <dgm:prSet presAssocID="{E963962D-6613-474C-8120-1803F5CC81C8}" presName="parentText" presStyleLbl="node1" presStyleIdx="0" presStyleCnt="2">
        <dgm:presLayoutVars>
          <dgm:chMax val="0"/>
          <dgm:bulletEnabled val="1"/>
        </dgm:presLayoutVars>
      </dgm:prSet>
      <dgm:spPr/>
      <dgm:t>
        <a:bodyPr/>
        <a:lstStyle/>
        <a:p>
          <a:endParaRPr lang="es-SV"/>
        </a:p>
      </dgm:t>
    </dgm:pt>
    <dgm:pt modelId="{52A23B60-6897-4340-A3B8-9A9EF0171990}" type="pres">
      <dgm:prSet presAssocID="{02424937-0A80-420C-A1D7-3D2F7EF000BE}" presName="spacer" presStyleCnt="0"/>
      <dgm:spPr/>
    </dgm:pt>
    <dgm:pt modelId="{9AE1B55D-99A5-4155-8871-2F6DDD03ADDD}" type="pres">
      <dgm:prSet presAssocID="{CA1DC99E-1DD1-40C1-9E45-4DB86980BFB1}" presName="parentText" presStyleLbl="node1" presStyleIdx="1" presStyleCnt="2">
        <dgm:presLayoutVars>
          <dgm:chMax val="0"/>
          <dgm:bulletEnabled val="1"/>
        </dgm:presLayoutVars>
      </dgm:prSet>
      <dgm:spPr/>
      <dgm:t>
        <a:bodyPr/>
        <a:lstStyle/>
        <a:p>
          <a:endParaRPr lang="es-SV"/>
        </a:p>
      </dgm:t>
    </dgm:pt>
  </dgm:ptLst>
  <dgm:cxnLst>
    <dgm:cxn modelId="{4B107355-E1E0-4B80-90E2-CF776937522B}" srcId="{8EE32024-FDD0-4796-BD06-917F273F718C}" destId="{E963962D-6613-474C-8120-1803F5CC81C8}" srcOrd="0" destOrd="0" parTransId="{64FD2CC9-EE2D-49D5-BEC6-7F27EE8E3671}" sibTransId="{02424937-0A80-420C-A1D7-3D2F7EF000BE}"/>
    <dgm:cxn modelId="{58617117-9165-495E-9BED-7314B3E855F6}" type="presOf" srcId="{E963962D-6613-474C-8120-1803F5CC81C8}" destId="{5B38FD7C-9459-40B8-9F9C-C99A555B83C3}" srcOrd="0" destOrd="0" presId="urn:microsoft.com/office/officeart/2005/8/layout/vList2"/>
    <dgm:cxn modelId="{DED0D0EB-2441-4E97-8435-8195D3C7B03F}" type="presOf" srcId="{CA1DC99E-1DD1-40C1-9E45-4DB86980BFB1}" destId="{9AE1B55D-99A5-4155-8871-2F6DDD03ADDD}" srcOrd="0" destOrd="0" presId="urn:microsoft.com/office/officeart/2005/8/layout/vList2"/>
    <dgm:cxn modelId="{128F81B9-75DE-4DCA-8F1E-0E2E1CF02288}" srcId="{8EE32024-FDD0-4796-BD06-917F273F718C}" destId="{CA1DC99E-1DD1-40C1-9E45-4DB86980BFB1}" srcOrd="1" destOrd="0" parTransId="{7C4830C8-CF2D-4EA0-9BDD-0BA5D8B3411A}" sibTransId="{B2FBF3D8-9D79-4B85-8CBD-5133913F6BD4}"/>
    <dgm:cxn modelId="{205B4274-C27D-4577-8EC6-E0FF611F3510}" type="presOf" srcId="{8EE32024-FDD0-4796-BD06-917F273F718C}" destId="{45FBF0C7-89A7-4E71-8CFF-95C1EE9FBB3B}" srcOrd="0" destOrd="0" presId="urn:microsoft.com/office/officeart/2005/8/layout/vList2"/>
    <dgm:cxn modelId="{C4F05F79-B910-47DB-81A8-2A5A77E41444}" type="presParOf" srcId="{45FBF0C7-89A7-4E71-8CFF-95C1EE9FBB3B}" destId="{5B38FD7C-9459-40B8-9F9C-C99A555B83C3}" srcOrd="0" destOrd="0" presId="urn:microsoft.com/office/officeart/2005/8/layout/vList2"/>
    <dgm:cxn modelId="{F25CB9CA-867E-4764-BBFF-2EC0E9693735}" type="presParOf" srcId="{45FBF0C7-89A7-4E71-8CFF-95C1EE9FBB3B}" destId="{52A23B60-6897-4340-A3B8-9A9EF0171990}" srcOrd="1" destOrd="0" presId="urn:microsoft.com/office/officeart/2005/8/layout/vList2"/>
    <dgm:cxn modelId="{5B4ACD45-7F08-4D88-9FE1-A4E1300D0B85}" type="presParOf" srcId="{45FBF0C7-89A7-4E71-8CFF-95C1EE9FBB3B}" destId="{9AE1B55D-99A5-4155-8871-2F6DDD03ADD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778E5-8A06-4AC5-92FB-A8B7298503AF}">
      <dsp:nvSpPr>
        <dsp:cNvPr id="0" name=""/>
        <dsp:cNvSpPr/>
      </dsp:nvSpPr>
      <dsp:spPr>
        <a:xfrm>
          <a:off x="0" y="16195"/>
          <a:ext cx="9144000" cy="235521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lvl="0" algn="ctr" defTabSz="2711450" rtl="0">
            <a:lnSpc>
              <a:spcPct val="90000"/>
            </a:lnSpc>
            <a:spcBef>
              <a:spcPct val="0"/>
            </a:spcBef>
            <a:spcAft>
              <a:spcPct val="35000"/>
            </a:spcAft>
          </a:pPr>
          <a:r>
            <a:rPr lang="es-SV" sz="6100" kern="1200" dirty="0" smtClean="0">
              <a:latin typeface="Cooper Black" panose="0208090404030B020404" pitchFamily="18" charset="0"/>
              <a:cs typeface="Aharoni" panose="02010803020104030203" pitchFamily="2" charset="-79"/>
            </a:rPr>
            <a:t>AYUDANDONOS UNOS A OTROS</a:t>
          </a:r>
          <a:endParaRPr lang="es-SV" sz="6100" kern="1200" dirty="0">
            <a:latin typeface="Cooper Black" panose="0208090404030B020404" pitchFamily="18" charset="0"/>
            <a:cs typeface="Aharoni" panose="02010803020104030203" pitchFamily="2" charset="-79"/>
          </a:endParaRPr>
        </a:p>
      </dsp:txBody>
      <dsp:txXfrm>
        <a:off x="114972" y="131167"/>
        <a:ext cx="8914056" cy="21252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054591-BE8D-4C7D-8A53-A49F0A1315BB}">
      <dsp:nvSpPr>
        <dsp:cNvPr id="0" name=""/>
        <dsp:cNvSpPr/>
      </dsp:nvSpPr>
      <dsp:spPr>
        <a:xfrm>
          <a:off x="0" y="253281"/>
          <a:ext cx="10515600" cy="818999"/>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SV" sz="3500" kern="1200" dirty="0" smtClean="0">
              <a:latin typeface="Cooper Black" panose="0208090404030B020404" pitchFamily="18" charset="0"/>
            </a:rPr>
            <a:t>ESTIMULANDONOS A LAS BUENAS OBRAS</a:t>
          </a:r>
          <a:endParaRPr lang="es-SV" sz="3500" kern="1200" dirty="0">
            <a:latin typeface="Cooper Black" panose="0208090404030B020404" pitchFamily="18" charset="0"/>
          </a:endParaRPr>
        </a:p>
      </dsp:txBody>
      <dsp:txXfrm>
        <a:off x="39980" y="293261"/>
        <a:ext cx="10435640" cy="73903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D64D9-AC94-4730-92B9-250C8F400409}">
      <dsp:nvSpPr>
        <dsp:cNvPr id="0" name=""/>
        <dsp:cNvSpPr/>
      </dsp:nvSpPr>
      <dsp:spPr>
        <a:xfrm>
          <a:off x="0" y="183081"/>
          <a:ext cx="10515600" cy="95940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SV" sz="4100" kern="1200" dirty="0" smtClean="0">
              <a:latin typeface="Cooper Black" panose="0208090404030B020404" pitchFamily="18" charset="0"/>
            </a:rPr>
            <a:t>LA CONFIAZA FACILITA EL AYUDAR</a:t>
          </a:r>
          <a:endParaRPr lang="es-SV" sz="4100" kern="1200" dirty="0">
            <a:latin typeface="Cooper Black" panose="0208090404030B020404" pitchFamily="18" charset="0"/>
          </a:endParaRPr>
        </a:p>
      </dsp:txBody>
      <dsp:txXfrm>
        <a:off x="46834" y="229915"/>
        <a:ext cx="10421932" cy="8657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996DB-92DD-44C4-A9DA-3E57D4FABF0A}">
      <dsp:nvSpPr>
        <dsp:cNvPr id="0" name=""/>
        <dsp:cNvSpPr/>
      </dsp:nvSpPr>
      <dsp:spPr>
        <a:xfrm>
          <a:off x="0" y="88350"/>
          <a:ext cx="10515600" cy="1917801"/>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MX" sz="2200" kern="1200" dirty="0" smtClean="0">
              <a:latin typeface="Cooper Black" panose="0208090404030B020404" pitchFamily="18" charset="0"/>
            </a:rPr>
            <a:t>La honestidad es indispensable para la vida en comunidad, pues permite nacer la confianza entre sus miembros, lo mismo que el respeto. Una persona honesta puede confiar en quienes la rodean y a la inversa, </a:t>
          </a:r>
          <a:endParaRPr lang="es-SV" sz="2200" kern="1200" dirty="0">
            <a:latin typeface="Cooper Black" panose="0208090404030B020404" pitchFamily="18" charset="0"/>
          </a:endParaRPr>
        </a:p>
      </dsp:txBody>
      <dsp:txXfrm>
        <a:off x="93619" y="181969"/>
        <a:ext cx="10328362" cy="1730563"/>
      </dsp:txXfrm>
    </dsp:sp>
    <dsp:sp modelId="{B8C1F34B-D0DC-40C9-B216-8031A09008C2}">
      <dsp:nvSpPr>
        <dsp:cNvPr id="0" name=""/>
        <dsp:cNvSpPr/>
      </dsp:nvSpPr>
      <dsp:spPr>
        <a:xfrm>
          <a:off x="0" y="2069512"/>
          <a:ext cx="10515600" cy="2678568"/>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s-SV" sz="2200" kern="1200" dirty="0" smtClean="0">
              <a:latin typeface="Cooper Black" panose="0208090404030B020404" pitchFamily="18" charset="0"/>
            </a:rPr>
            <a:t>Hechos.2:42-46 Todos los que habían creído estaban juntos, y tenían en común todas las cosas; y vendían sus propiedades y sus bienes, y lo repartían a todos según la necesidad de cada uno</a:t>
          </a:r>
          <a:r>
            <a:rPr lang="es-SV" sz="2200" kern="1200" smtClean="0">
              <a:latin typeface="Cooper Black" panose="0208090404030B020404" pitchFamily="18" charset="0"/>
            </a:rPr>
            <a:t>.</a:t>
          </a:r>
          <a:r>
            <a:rPr lang="es-SV" sz="2200" b="1" kern="1200" smtClean="0">
              <a:latin typeface="Cooper Black" panose="0208090404030B020404" pitchFamily="18" charset="0"/>
            </a:rPr>
            <a:t> </a:t>
          </a:r>
        </a:p>
        <a:p>
          <a:pPr lvl="0" algn="l" defTabSz="977900" rtl="0">
            <a:lnSpc>
              <a:spcPct val="90000"/>
            </a:lnSpc>
            <a:spcBef>
              <a:spcPct val="0"/>
            </a:spcBef>
            <a:spcAft>
              <a:spcPct val="35000"/>
            </a:spcAft>
          </a:pPr>
          <a:r>
            <a:rPr lang="es-SV" sz="2200" kern="1200" smtClean="0">
              <a:latin typeface="Cooper Black" panose="0208090404030B020404" pitchFamily="18" charset="0"/>
            </a:rPr>
            <a:t>Y </a:t>
          </a:r>
          <a:r>
            <a:rPr lang="es-SV" sz="2200" kern="1200" dirty="0" smtClean="0">
              <a:latin typeface="Cooper Black" panose="0208090404030B020404" pitchFamily="18" charset="0"/>
            </a:rPr>
            <a:t>perseverando unánimes cada día en el templo, y partiendo el pan en las casas, comían juntos con alegría y sencillez de corazón,</a:t>
          </a:r>
          <a:r>
            <a:rPr lang="es-SV" sz="2200" b="1" kern="1200" dirty="0" smtClean="0">
              <a:latin typeface="Cooper Black" panose="0208090404030B020404" pitchFamily="18" charset="0"/>
            </a:rPr>
            <a:t> </a:t>
          </a:r>
          <a:r>
            <a:rPr lang="es-SV" sz="2200" kern="1200" dirty="0" smtClean="0">
              <a:latin typeface="Cooper Black" panose="0208090404030B020404" pitchFamily="18" charset="0"/>
            </a:rPr>
            <a:t>alabando a Dios, y teniendo favor con todo el pueblo</a:t>
          </a:r>
          <a:r>
            <a:rPr lang="es-SV" sz="2200" kern="1200" smtClean="0">
              <a:latin typeface="Cooper Black" panose="0208090404030B020404" pitchFamily="18" charset="0"/>
            </a:rPr>
            <a:t>. </a:t>
          </a:r>
        </a:p>
        <a:p>
          <a:pPr lvl="0" algn="l" defTabSz="977900" rtl="0">
            <a:lnSpc>
              <a:spcPct val="90000"/>
            </a:lnSpc>
            <a:spcBef>
              <a:spcPct val="0"/>
            </a:spcBef>
            <a:spcAft>
              <a:spcPct val="35000"/>
            </a:spcAft>
          </a:pPr>
          <a:r>
            <a:rPr lang="es-SV" sz="2200" kern="1200" dirty="0" smtClean="0">
              <a:latin typeface="Cooper Black" panose="0208090404030B020404" pitchFamily="18" charset="0"/>
            </a:rPr>
            <a:t>Y el Señor añadía cada día a la iglesia los que habían de ser salvos.</a:t>
          </a:r>
          <a:endParaRPr lang="es-SV" sz="2200" kern="1200" dirty="0">
            <a:latin typeface="Cooper Black" panose="0208090404030B020404" pitchFamily="18" charset="0"/>
          </a:endParaRPr>
        </a:p>
      </dsp:txBody>
      <dsp:txXfrm>
        <a:off x="130757" y="2200269"/>
        <a:ext cx="10254086" cy="241705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4B146-A6DF-4BDE-BE37-3DA00E985612}">
      <dsp:nvSpPr>
        <dsp:cNvPr id="0" name=""/>
        <dsp:cNvSpPr/>
      </dsp:nvSpPr>
      <dsp:spPr>
        <a:xfrm>
          <a:off x="0" y="194781"/>
          <a:ext cx="10515600" cy="93600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s-SV" sz="4000" kern="1200" dirty="0" smtClean="0">
              <a:latin typeface="Cooper Black" panose="0208090404030B020404" pitchFamily="18" charset="0"/>
            </a:rPr>
            <a:t>LA GENEROSIDAD ES AYUDA MUTUA</a:t>
          </a:r>
          <a:endParaRPr lang="es-SV" sz="4000" kern="1200" dirty="0">
            <a:latin typeface="Cooper Black" panose="0208090404030B020404" pitchFamily="18" charset="0"/>
          </a:endParaRPr>
        </a:p>
      </dsp:txBody>
      <dsp:txXfrm>
        <a:off x="45692" y="240473"/>
        <a:ext cx="10424216" cy="84461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72D5B-BA21-48C2-850A-A9B17DE2929C}">
      <dsp:nvSpPr>
        <dsp:cNvPr id="0" name=""/>
        <dsp:cNvSpPr/>
      </dsp:nvSpPr>
      <dsp:spPr>
        <a:xfrm>
          <a:off x="0" y="126513"/>
          <a:ext cx="11547566" cy="150579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SV" sz="1600" kern="1200" dirty="0" smtClean="0">
              <a:latin typeface="Cooper Black" panose="0208090404030B020404" pitchFamily="18" charset="0"/>
            </a:rPr>
            <a:t>Hechos.4:32. Y la multitud de los que habían creído era de un corazón y un alma; y ninguno decía ser suyo propio nada de lo que poseía, sino que tenían todas las cosas en común.</a:t>
          </a:r>
          <a:endParaRPr lang="es-SV" sz="1600" kern="1200" dirty="0">
            <a:latin typeface="Cooper Black" panose="0208090404030B020404" pitchFamily="18" charset="0"/>
          </a:endParaRPr>
        </a:p>
      </dsp:txBody>
      <dsp:txXfrm>
        <a:off x="73507" y="200020"/>
        <a:ext cx="11400552" cy="1358776"/>
      </dsp:txXfrm>
    </dsp:sp>
    <dsp:sp modelId="{6ABD2742-953C-4E76-8D3E-F3F2BDB2CA99}">
      <dsp:nvSpPr>
        <dsp:cNvPr id="0" name=""/>
        <dsp:cNvSpPr/>
      </dsp:nvSpPr>
      <dsp:spPr>
        <a:xfrm>
          <a:off x="0" y="1678384"/>
          <a:ext cx="11547566" cy="150579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SV" sz="1600" b="1" kern="1200" dirty="0" smtClean="0">
              <a:latin typeface="Cooper Black" panose="0208090404030B020404" pitchFamily="18" charset="0"/>
            </a:rPr>
            <a:t>Hechos.20:35. </a:t>
          </a:r>
          <a:r>
            <a:rPr lang="es-SV" sz="1600" kern="1200" dirty="0" smtClean="0">
              <a:latin typeface="Cooper Black" panose="0208090404030B020404" pitchFamily="18" charset="0"/>
            </a:rPr>
            <a:t>En todo os he enseñado que, trabajando así, se debe ayudar a los necesitados, y recordar las palabras del Señor Jesús, que dijo: Más bienaventurado es dar que recibir.</a:t>
          </a:r>
          <a:endParaRPr lang="es-SV" sz="1600" kern="1200" dirty="0">
            <a:latin typeface="Cooper Black" panose="0208090404030B020404" pitchFamily="18" charset="0"/>
          </a:endParaRPr>
        </a:p>
      </dsp:txBody>
      <dsp:txXfrm>
        <a:off x="73507" y="1751891"/>
        <a:ext cx="11400552" cy="1358776"/>
      </dsp:txXfrm>
    </dsp:sp>
    <dsp:sp modelId="{0FE80FA8-69B6-4280-8A81-8F578F0A23FF}">
      <dsp:nvSpPr>
        <dsp:cNvPr id="0" name=""/>
        <dsp:cNvSpPr/>
      </dsp:nvSpPr>
      <dsp:spPr>
        <a:xfrm>
          <a:off x="0" y="3230254"/>
          <a:ext cx="11547566" cy="150579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SV" sz="1600" b="1" kern="1200" dirty="0" smtClean="0">
              <a:latin typeface="Cooper Black" panose="0208090404030B020404" pitchFamily="18" charset="0"/>
            </a:rPr>
            <a:t>1 Timoteo.6:8-10. </a:t>
          </a:r>
          <a:r>
            <a:rPr lang="es-SV" sz="1600" kern="1200" dirty="0" smtClean="0">
              <a:latin typeface="Cooper Black" panose="0208090404030B020404" pitchFamily="18" charset="0"/>
            </a:rPr>
            <a:t>Así que, teniendo sustento y abrigo, estemos contentos con esto.</a:t>
          </a:r>
          <a:r>
            <a:rPr lang="es-SV" sz="1600" b="1" kern="1200" dirty="0" smtClean="0">
              <a:latin typeface="Cooper Black" panose="0208090404030B020404" pitchFamily="18" charset="0"/>
            </a:rPr>
            <a:t> </a:t>
          </a:r>
          <a:endParaRPr lang="es-SV" sz="1600" b="1" kern="1200" dirty="0" smtClean="0">
            <a:latin typeface="Cooper Black" panose="0208090404030B020404" pitchFamily="18" charset="0"/>
          </a:endParaRPr>
        </a:p>
        <a:p>
          <a:pPr lvl="0" algn="l" defTabSz="711200" rtl="0">
            <a:lnSpc>
              <a:spcPct val="90000"/>
            </a:lnSpc>
            <a:spcBef>
              <a:spcPct val="0"/>
            </a:spcBef>
            <a:spcAft>
              <a:spcPct val="35000"/>
            </a:spcAft>
          </a:pPr>
          <a:r>
            <a:rPr lang="es-SV" sz="1600" kern="1200" smtClean="0">
              <a:latin typeface="Cooper Black" panose="0208090404030B020404" pitchFamily="18" charset="0"/>
            </a:rPr>
            <a:t>Porque </a:t>
          </a:r>
          <a:r>
            <a:rPr lang="es-SV" sz="1600" kern="1200" dirty="0" smtClean="0">
              <a:latin typeface="Cooper Black" panose="0208090404030B020404" pitchFamily="18" charset="0"/>
            </a:rPr>
            <a:t>los que quieren enriquecerse caen en tentación y lazo, y en muchas codicias necias y dañosas, que hunden a los hombres en destrucción y perdición</a:t>
          </a:r>
          <a:r>
            <a:rPr lang="es-SV" sz="1600" kern="1200" smtClean="0">
              <a:latin typeface="Cooper Black" panose="0208090404030B020404" pitchFamily="18" charset="0"/>
            </a:rPr>
            <a:t>;</a:t>
          </a:r>
          <a:r>
            <a:rPr lang="es-SV" sz="1600" b="1" kern="1200" smtClean="0">
              <a:latin typeface="Cooper Black" panose="0208090404030B020404" pitchFamily="18" charset="0"/>
            </a:rPr>
            <a:t> </a:t>
          </a:r>
          <a:endParaRPr lang="es-SV" sz="1600" b="1" kern="1200" smtClean="0">
            <a:latin typeface="Cooper Black" panose="0208090404030B020404" pitchFamily="18" charset="0"/>
          </a:endParaRPr>
        </a:p>
        <a:p>
          <a:pPr lvl="0" algn="l" defTabSz="711200" rtl="0">
            <a:lnSpc>
              <a:spcPct val="90000"/>
            </a:lnSpc>
            <a:spcBef>
              <a:spcPct val="0"/>
            </a:spcBef>
            <a:spcAft>
              <a:spcPct val="35000"/>
            </a:spcAft>
          </a:pPr>
          <a:r>
            <a:rPr lang="es-SV" sz="1600" kern="1200" smtClean="0">
              <a:latin typeface="Cooper Black" panose="0208090404030B020404" pitchFamily="18" charset="0"/>
            </a:rPr>
            <a:t>porque </a:t>
          </a:r>
          <a:r>
            <a:rPr lang="es-SV" sz="1600" kern="1200" dirty="0" smtClean="0">
              <a:latin typeface="Cooper Black" panose="0208090404030B020404" pitchFamily="18" charset="0"/>
            </a:rPr>
            <a:t>raíz de todos los males es el amor al dinero, el cual codiciando algunos, se extraviaron de la fe, y fueron traspasados de muchos dolores.</a:t>
          </a:r>
          <a:endParaRPr lang="es-SV" sz="1600" kern="1200" dirty="0">
            <a:latin typeface="Cooper Black" panose="0208090404030B020404" pitchFamily="18" charset="0"/>
          </a:endParaRPr>
        </a:p>
      </dsp:txBody>
      <dsp:txXfrm>
        <a:off x="73507" y="3303761"/>
        <a:ext cx="11400552" cy="135877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CAEC2-3B80-41CD-B4AC-B47BE68307B0}">
      <dsp:nvSpPr>
        <dsp:cNvPr id="0" name=""/>
        <dsp:cNvSpPr/>
      </dsp:nvSpPr>
      <dsp:spPr>
        <a:xfrm>
          <a:off x="0" y="194781"/>
          <a:ext cx="10515600" cy="93600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s-SV" sz="4000" kern="1200" dirty="0" smtClean="0">
              <a:latin typeface="Cooper Black" panose="0208090404030B020404" pitchFamily="18" charset="0"/>
            </a:rPr>
            <a:t>LA GENEROSIDAD ES AYUDA MUTUA</a:t>
          </a:r>
          <a:endParaRPr lang="es-SV" sz="4000" kern="1200" dirty="0">
            <a:latin typeface="Cooper Black" panose="0208090404030B020404" pitchFamily="18" charset="0"/>
          </a:endParaRPr>
        </a:p>
      </dsp:txBody>
      <dsp:txXfrm>
        <a:off x="45692" y="240473"/>
        <a:ext cx="10424216" cy="8446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BE0CD-EFD8-4527-8CFC-75ADDFFB4767}">
      <dsp:nvSpPr>
        <dsp:cNvPr id="0" name=""/>
        <dsp:cNvSpPr/>
      </dsp:nvSpPr>
      <dsp:spPr>
        <a:xfrm>
          <a:off x="0" y="47438"/>
          <a:ext cx="10515600" cy="136890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kern="1200" dirty="0" smtClean="0">
              <a:latin typeface="Cooper Black" panose="0208090404030B020404" pitchFamily="18" charset="0"/>
            </a:rPr>
            <a:t>I Juan.3:17. </a:t>
          </a:r>
          <a:r>
            <a:rPr lang="es-SV" sz="2600" i="1" kern="1200" dirty="0" smtClean="0">
              <a:latin typeface="Cooper Black" panose="0208090404030B020404" pitchFamily="18" charset="0"/>
            </a:rPr>
            <a:t>“Pero el que tiene bienes de este mundo y ve a su hermano tener necesidad, y cierra contra él su corazón, ¿como mora el amor de Dios en él?”</a:t>
          </a:r>
          <a:endParaRPr lang="es-SV" sz="2600" kern="1200" dirty="0">
            <a:latin typeface="Cooper Black" panose="0208090404030B020404" pitchFamily="18" charset="0"/>
          </a:endParaRPr>
        </a:p>
      </dsp:txBody>
      <dsp:txXfrm>
        <a:off x="66824" y="114262"/>
        <a:ext cx="10381952" cy="1235252"/>
      </dsp:txXfrm>
    </dsp:sp>
    <dsp:sp modelId="{9FC42344-5AC7-4037-BC44-FD229B312344}">
      <dsp:nvSpPr>
        <dsp:cNvPr id="0" name=""/>
        <dsp:cNvSpPr/>
      </dsp:nvSpPr>
      <dsp:spPr>
        <a:xfrm>
          <a:off x="0" y="1491219"/>
          <a:ext cx="10515600" cy="136890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kern="1200" dirty="0" smtClean="0">
              <a:latin typeface="Cooper Black" panose="0208090404030B020404" pitchFamily="18" charset="0"/>
            </a:rPr>
            <a:t>Gálatas.6:10. </a:t>
          </a:r>
          <a:r>
            <a:rPr lang="es-SV" sz="2600" i="1" kern="1200" dirty="0" smtClean="0">
              <a:latin typeface="Cooper Black" panose="0208090404030B020404" pitchFamily="18" charset="0"/>
            </a:rPr>
            <a:t>“Así que, según tengamos oportunidad, hagamos bien a todos, y mayormente a los de la familia de la fe”.</a:t>
          </a:r>
          <a:r>
            <a:rPr lang="es-SV" sz="2600" kern="1200" dirty="0" smtClean="0">
              <a:latin typeface="Cooper Black" panose="0208090404030B020404" pitchFamily="18" charset="0"/>
            </a:rPr>
            <a:t> </a:t>
          </a:r>
          <a:endParaRPr lang="es-SV" sz="2600" kern="1200" dirty="0">
            <a:latin typeface="Cooper Black" panose="0208090404030B020404" pitchFamily="18" charset="0"/>
          </a:endParaRPr>
        </a:p>
      </dsp:txBody>
      <dsp:txXfrm>
        <a:off x="66824" y="1558043"/>
        <a:ext cx="10381952" cy="1235252"/>
      </dsp:txXfrm>
    </dsp:sp>
    <dsp:sp modelId="{6E578DB2-6B4A-4AA5-BBC9-F89D8E2A9B7F}">
      <dsp:nvSpPr>
        <dsp:cNvPr id="0" name=""/>
        <dsp:cNvSpPr/>
      </dsp:nvSpPr>
      <dsp:spPr>
        <a:xfrm>
          <a:off x="0" y="2934999"/>
          <a:ext cx="10515600" cy="136890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kern="1200" dirty="0" smtClean="0">
              <a:latin typeface="Cooper Black" panose="0208090404030B020404" pitchFamily="18" charset="0"/>
            </a:rPr>
            <a:t>Romanos.15:26. dice </a:t>
          </a:r>
          <a:r>
            <a:rPr lang="es-SV" sz="2600" i="1" kern="1200" dirty="0" smtClean="0">
              <a:latin typeface="Cooper Black" panose="0208090404030B020404" pitchFamily="18" charset="0"/>
            </a:rPr>
            <a:t>“Porque Macedonia y </a:t>
          </a:r>
          <a:r>
            <a:rPr lang="es-SV" sz="2600" i="1" kern="1200" dirty="0" err="1" smtClean="0">
              <a:latin typeface="Cooper Black" panose="0208090404030B020404" pitchFamily="18" charset="0"/>
            </a:rPr>
            <a:t>Acaya</a:t>
          </a:r>
          <a:r>
            <a:rPr lang="es-SV" sz="2600" i="1" kern="1200" dirty="0" smtClean="0">
              <a:latin typeface="Cooper Black" panose="0208090404030B020404" pitchFamily="18" charset="0"/>
            </a:rPr>
            <a:t> tuvieron a bien hacer una ofrenda para los pobres que hay entre los santos que están en Jerusalén”.</a:t>
          </a:r>
          <a:r>
            <a:rPr lang="es-SV" sz="2600" kern="1200" dirty="0" smtClean="0">
              <a:latin typeface="Cooper Black" panose="0208090404030B020404" pitchFamily="18" charset="0"/>
            </a:rPr>
            <a:t> </a:t>
          </a:r>
          <a:endParaRPr lang="es-SV" sz="2600" kern="1200" dirty="0">
            <a:latin typeface="Cooper Black" panose="0208090404030B020404" pitchFamily="18" charset="0"/>
          </a:endParaRPr>
        </a:p>
      </dsp:txBody>
      <dsp:txXfrm>
        <a:off x="66824" y="3001823"/>
        <a:ext cx="10381952" cy="123525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8957E8-146A-4265-BB70-2D271B28042A}">
      <dsp:nvSpPr>
        <dsp:cNvPr id="0" name=""/>
        <dsp:cNvSpPr/>
      </dsp:nvSpPr>
      <dsp:spPr>
        <a:xfrm>
          <a:off x="0" y="66081"/>
          <a:ext cx="10515600" cy="119340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0">
            <a:lnSpc>
              <a:spcPct val="90000"/>
            </a:lnSpc>
            <a:spcBef>
              <a:spcPct val="0"/>
            </a:spcBef>
            <a:spcAft>
              <a:spcPct val="35000"/>
            </a:spcAft>
          </a:pPr>
          <a:r>
            <a:rPr lang="es-SV" sz="5100" kern="1200" dirty="0" smtClean="0">
              <a:latin typeface="Cooper Black" panose="0208090404030B020404" pitchFamily="18" charset="0"/>
            </a:rPr>
            <a:t>COMBATIENDO LA POBREZA</a:t>
          </a:r>
          <a:endParaRPr lang="es-SV" sz="5100" kern="1200" dirty="0">
            <a:latin typeface="Cooper Black" panose="0208090404030B020404" pitchFamily="18" charset="0"/>
          </a:endParaRPr>
        </a:p>
      </dsp:txBody>
      <dsp:txXfrm>
        <a:off x="58257" y="124338"/>
        <a:ext cx="10399086" cy="107688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A288C-219C-4916-B839-8BE0D081E167}">
      <dsp:nvSpPr>
        <dsp:cNvPr id="0" name=""/>
        <dsp:cNvSpPr/>
      </dsp:nvSpPr>
      <dsp:spPr>
        <a:xfrm>
          <a:off x="0" y="58396"/>
          <a:ext cx="10515600" cy="798524"/>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SV" sz="2100" kern="1200" smtClean="0">
              <a:latin typeface="Cooper Black" panose="0208090404030B020404" pitchFamily="18" charset="0"/>
            </a:rPr>
            <a:t>Atacando a los Topos= No intente inundar su casa.</a:t>
          </a:r>
          <a:endParaRPr lang="es-SV" sz="2100" kern="1200">
            <a:latin typeface="Cooper Black" panose="0208090404030B020404" pitchFamily="18" charset="0"/>
          </a:endParaRPr>
        </a:p>
      </dsp:txBody>
      <dsp:txXfrm>
        <a:off x="38981" y="97377"/>
        <a:ext cx="10437638" cy="720562"/>
      </dsp:txXfrm>
    </dsp:sp>
    <dsp:sp modelId="{016E94BC-56B6-4A18-8EE4-D21992239431}">
      <dsp:nvSpPr>
        <dsp:cNvPr id="0" name=""/>
        <dsp:cNvSpPr/>
      </dsp:nvSpPr>
      <dsp:spPr>
        <a:xfrm>
          <a:off x="0" y="917401"/>
          <a:ext cx="10515600" cy="798524"/>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SV" sz="2100" kern="1200" smtClean="0">
              <a:latin typeface="Cooper Black" panose="0208090404030B020404" pitchFamily="18" charset="0"/>
            </a:rPr>
            <a:t>Atacando a la Pobreza= No intente inundar con dinero</a:t>
          </a:r>
          <a:endParaRPr lang="es-SV" sz="2100" kern="1200">
            <a:latin typeface="Cooper Black" panose="0208090404030B020404" pitchFamily="18" charset="0"/>
          </a:endParaRPr>
        </a:p>
      </dsp:txBody>
      <dsp:txXfrm>
        <a:off x="38981" y="956382"/>
        <a:ext cx="10437638" cy="720562"/>
      </dsp:txXfrm>
    </dsp:sp>
    <dsp:sp modelId="{361A51BE-5F56-4408-BB6D-2F78697DBC8B}">
      <dsp:nvSpPr>
        <dsp:cNvPr id="0" name=""/>
        <dsp:cNvSpPr/>
      </dsp:nvSpPr>
      <dsp:spPr>
        <a:xfrm>
          <a:off x="0" y="1776406"/>
          <a:ext cx="10515600" cy="798524"/>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SV" sz="2100" kern="1200" dirty="0" smtClean="0">
              <a:latin typeface="Cooper Black" panose="0208090404030B020404" pitchFamily="18" charset="0"/>
            </a:rPr>
            <a:t>Atacando la Pobreza = Evangelice.</a:t>
          </a:r>
          <a:endParaRPr lang="es-SV" sz="2100" kern="1200" dirty="0">
            <a:latin typeface="Cooper Black" panose="0208090404030B020404" pitchFamily="18" charset="0"/>
          </a:endParaRPr>
        </a:p>
      </dsp:txBody>
      <dsp:txXfrm>
        <a:off x="38981" y="1815387"/>
        <a:ext cx="10437638" cy="720562"/>
      </dsp:txXfrm>
    </dsp:sp>
    <dsp:sp modelId="{DF6AD28F-AC2C-4BF0-88EB-45E069906399}">
      <dsp:nvSpPr>
        <dsp:cNvPr id="0" name=""/>
        <dsp:cNvSpPr/>
      </dsp:nvSpPr>
      <dsp:spPr>
        <a:xfrm>
          <a:off x="0" y="2635411"/>
          <a:ext cx="10515600" cy="798524"/>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SV" sz="2100" kern="1200" dirty="0" smtClean="0">
              <a:latin typeface="Cooper Black" panose="0208090404030B020404" pitchFamily="18" charset="0"/>
            </a:rPr>
            <a:t>II Corintios.5:17. dice </a:t>
          </a:r>
          <a:r>
            <a:rPr lang="es-SV" sz="2100" i="1" kern="1200" dirty="0" smtClean="0">
              <a:latin typeface="Cooper Black" panose="0208090404030B020404" pitchFamily="18" charset="0"/>
            </a:rPr>
            <a:t>“De modo que si alguno está en Cristo, nueva criatura es; las cosas viejas pasaron; he aquí todas son hechas nuevas”.</a:t>
          </a:r>
          <a:r>
            <a:rPr lang="es-SV" sz="2100" kern="1200" dirty="0" smtClean="0">
              <a:latin typeface="Cooper Black" panose="0208090404030B020404" pitchFamily="18" charset="0"/>
            </a:rPr>
            <a:t> </a:t>
          </a:r>
          <a:endParaRPr lang="es-SV" sz="2100" kern="1200" dirty="0">
            <a:latin typeface="Cooper Black" panose="0208090404030B020404" pitchFamily="18" charset="0"/>
          </a:endParaRPr>
        </a:p>
      </dsp:txBody>
      <dsp:txXfrm>
        <a:off x="38981" y="2674392"/>
        <a:ext cx="10437638" cy="720562"/>
      </dsp:txXfrm>
    </dsp:sp>
    <dsp:sp modelId="{16888C48-B73C-4F81-AA94-68A004915FA9}">
      <dsp:nvSpPr>
        <dsp:cNvPr id="0" name=""/>
        <dsp:cNvSpPr/>
      </dsp:nvSpPr>
      <dsp:spPr>
        <a:xfrm>
          <a:off x="0" y="3494416"/>
          <a:ext cx="10515600" cy="798524"/>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SV" sz="2100" kern="1200" smtClean="0">
              <a:latin typeface="Cooper Black" panose="0208090404030B020404" pitchFamily="18" charset="0"/>
            </a:rPr>
            <a:t>Por supuesto así no vamos a hacer un impacto impresionante sobre el mundo. </a:t>
          </a:r>
          <a:endParaRPr lang="es-SV" sz="2100" kern="1200">
            <a:latin typeface="Cooper Black" panose="0208090404030B020404" pitchFamily="18" charset="0"/>
          </a:endParaRPr>
        </a:p>
      </dsp:txBody>
      <dsp:txXfrm>
        <a:off x="38981" y="3533397"/>
        <a:ext cx="10437638" cy="72056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F2665-8B84-4A31-BEAC-A82E8158B7E4}">
      <dsp:nvSpPr>
        <dsp:cNvPr id="0" name=""/>
        <dsp:cNvSpPr/>
      </dsp:nvSpPr>
      <dsp:spPr>
        <a:xfrm>
          <a:off x="0" y="54381"/>
          <a:ext cx="10515600" cy="121680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SV" sz="3200" kern="1200" dirty="0" smtClean="0">
              <a:latin typeface="Cooper Black" panose="0208090404030B020404" pitchFamily="18" charset="0"/>
            </a:rPr>
            <a:t>AYUDANDO EN LA EDIFICACION DEL CUERPO</a:t>
          </a:r>
          <a:endParaRPr lang="es-SV" sz="3200" kern="1200" dirty="0">
            <a:latin typeface="Cooper Black" panose="0208090404030B020404" pitchFamily="18" charset="0"/>
          </a:endParaRPr>
        </a:p>
      </dsp:txBody>
      <dsp:txXfrm>
        <a:off x="59399" y="113780"/>
        <a:ext cx="103968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C9D8B-708D-41D3-AEE5-5C3965BF5ADD}">
      <dsp:nvSpPr>
        <dsp:cNvPr id="0" name=""/>
        <dsp:cNvSpPr/>
      </dsp:nvSpPr>
      <dsp:spPr>
        <a:xfrm>
          <a:off x="0" y="210018"/>
          <a:ext cx="9144000" cy="1895399"/>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SV" sz="3600" kern="1200" dirty="0" smtClean="0">
              <a:latin typeface="Cooper Black" panose="0208090404030B020404" pitchFamily="18" charset="0"/>
              <a:cs typeface="Aharoni" panose="02010803020104030203" pitchFamily="2" charset="-79"/>
            </a:rPr>
            <a:t>Hebreos.13:16 Y de hacer bien y de la ayuda mutua no os olvidéis; porque de tales sacrificios se agrada Dios.</a:t>
          </a:r>
          <a:endParaRPr lang="es-SV" sz="3600" kern="1200" dirty="0">
            <a:latin typeface="Cooper Black" panose="0208090404030B020404" pitchFamily="18" charset="0"/>
            <a:cs typeface="Aharoni" panose="02010803020104030203" pitchFamily="2" charset="-79"/>
          </a:endParaRPr>
        </a:p>
      </dsp:txBody>
      <dsp:txXfrm>
        <a:off x="92526" y="302544"/>
        <a:ext cx="8958948" cy="171034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F9C2C-70B4-474E-B924-08C260384B21}">
      <dsp:nvSpPr>
        <dsp:cNvPr id="0" name=""/>
        <dsp:cNvSpPr/>
      </dsp:nvSpPr>
      <dsp:spPr>
        <a:xfrm>
          <a:off x="0" y="190426"/>
          <a:ext cx="10515600" cy="1950682"/>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SV" sz="2400" b="1" kern="1200" dirty="0" smtClean="0">
              <a:latin typeface="Cooper Black" panose="0208090404030B020404" pitchFamily="18" charset="0"/>
            </a:rPr>
            <a:t>Efesio.4:16.</a:t>
          </a:r>
          <a:r>
            <a:rPr lang="es-SV" sz="2400" kern="1200" dirty="0" smtClean="0">
              <a:latin typeface="Cooper Black" panose="0208090404030B020404" pitchFamily="18" charset="0"/>
            </a:rPr>
            <a:t> de quien todo el cuerpo, bien concertado y unido entre sí por todas las coyunturas que se ayudan mutuamente, según la actividad propia de cada miembro, recibe su crecimiento para ir edificándose en amor.</a:t>
          </a:r>
          <a:endParaRPr lang="es-SV" sz="2400" kern="1200" dirty="0">
            <a:latin typeface="Cooper Black" panose="0208090404030B020404" pitchFamily="18" charset="0"/>
          </a:endParaRPr>
        </a:p>
      </dsp:txBody>
      <dsp:txXfrm>
        <a:off x="95224" y="285650"/>
        <a:ext cx="10325152" cy="1760234"/>
      </dsp:txXfrm>
    </dsp:sp>
    <dsp:sp modelId="{F9A60611-1425-4E68-8203-DB9E934FADC9}">
      <dsp:nvSpPr>
        <dsp:cNvPr id="0" name=""/>
        <dsp:cNvSpPr/>
      </dsp:nvSpPr>
      <dsp:spPr>
        <a:xfrm>
          <a:off x="0" y="2210229"/>
          <a:ext cx="10515600" cy="1950682"/>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SV" sz="2400" b="1" kern="1200" dirty="0" smtClean="0">
              <a:latin typeface="Cooper Black" panose="0208090404030B020404" pitchFamily="18" charset="0"/>
            </a:rPr>
            <a:t>1 Cor.12:27-28. </a:t>
          </a:r>
          <a:r>
            <a:rPr lang="es-SV" sz="2400" kern="1200" dirty="0" smtClean="0">
              <a:latin typeface="Cooper Black" panose="0208090404030B020404" pitchFamily="18" charset="0"/>
            </a:rPr>
            <a:t>Vosotros, pues, sois el cuerpo de Cristo, y miembros cada uno en particular.</a:t>
          </a:r>
          <a:r>
            <a:rPr lang="es-SV" sz="2400" b="1" kern="1200" dirty="0" smtClean="0">
              <a:latin typeface="Cooper Black" panose="0208090404030B020404" pitchFamily="18" charset="0"/>
            </a:rPr>
            <a:t> </a:t>
          </a:r>
          <a:r>
            <a:rPr lang="es-SV" sz="2400" kern="1200" dirty="0" smtClean="0">
              <a:latin typeface="Cooper Black" panose="0208090404030B020404" pitchFamily="18" charset="0"/>
            </a:rPr>
            <a:t>Y a unos puso Dios en la iglesia, primeramente apóstoles, luego profetas, lo tercero maestros, luego los que hacen milagros, después los que sanan, los que ayudan, los que administran, los que tienen don de lenguas.</a:t>
          </a:r>
          <a:endParaRPr lang="es-SV" sz="2400" kern="1200" dirty="0">
            <a:latin typeface="Cooper Black" panose="0208090404030B020404" pitchFamily="18" charset="0"/>
          </a:endParaRPr>
        </a:p>
      </dsp:txBody>
      <dsp:txXfrm>
        <a:off x="95224" y="2305453"/>
        <a:ext cx="10325152" cy="176023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0F8174-9AB9-40C2-9879-4E2B5902BC46}">
      <dsp:nvSpPr>
        <dsp:cNvPr id="0" name=""/>
        <dsp:cNvSpPr/>
      </dsp:nvSpPr>
      <dsp:spPr>
        <a:xfrm>
          <a:off x="0" y="54381"/>
          <a:ext cx="10515600" cy="121680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SV" sz="3200" kern="1200" dirty="0" smtClean="0">
              <a:latin typeface="Cooper Black" panose="0208090404030B020404" pitchFamily="18" charset="0"/>
            </a:rPr>
            <a:t>AYUDANDO EN LA EDIFICACION DEL CUERPO</a:t>
          </a:r>
          <a:endParaRPr lang="es-SV" sz="3200" kern="1200" dirty="0">
            <a:latin typeface="Cooper Black" panose="0208090404030B020404" pitchFamily="18" charset="0"/>
          </a:endParaRPr>
        </a:p>
      </dsp:txBody>
      <dsp:txXfrm>
        <a:off x="59399" y="113780"/>
        <a:ext cx="10396802" cy="109800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6F395-84BC-4788-9E01-13BBF5490CC7}">
      <dsp:nvSpPr>
        <dsp:cNvPr id="0" name=""/>
        <dsp:cNvSpPr/>
      </dsp:nvSpPr>
      <dsp:spPr>
        <a:xfrm>
          <a:off x="0" y="24989"/>
          <a:ext cx="10515600" cy="2113239"/>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kern="1200" dirty="0" smtClean="0">
              <a:latin typeface="Cooper Black" panose="0208090404030B020404" pitchFamily="18" charset="0"/>
            </a:rPr>
            <a:t>1 Cor.16:15-16. Hermanos, ya sabéis que la familia de </a:t>
          </a:r>
          <a:r>
            <a:rPr lang="es-SV" sz="2600" kern="1200" dirty="0" err="1" smtClean="0">
              <a:latin typeface="Cooper Black" panose="0208090404030B020404" pitchFamily="18" charset="0"/>
            </a:rPr>
            <a:t>Estéfanas</a:t>
          </a:r>
          <a:r>
            <a:rPr lang="es-SV" sz="2600" kern="1200" dirty="0" smtClean="0">
              <a:latin typeface="Cooper Black" panose="0208090404030B020404" pitchFamily="18" charset="0"/>
            </a:rPr>
            <a:t> es las primicias de </a:t>
          </a:r>
          <a:r>
            <a:rPr lang="es-SV" sz="2600" kern="1200" dirty="0" err="1" smtClean="0">
              <a:latin typeface="Cooper Black" panose="0208090404030B020404" pitchFamily="18" charset="0"/>
            </a:rPr>
            <a:t>Acaya</a:t>
          </a:r>
          <a:r>
            <a:rPr lang="es-SV" sz="2600" kern="1200" dirty="0" smtClean="0">
              <a:latin typeface="Cooper Black" panose="0208090404030B020404" pitchFamily="18" charset="0"/>
            </a:rPr>
            <a:t>, y que ellos se han dedicado al servicio de los santos.</a:t>
          </a:r>
          <a:r>
            <a:rPr lang="es-SV" sz="2600" b="1" kern="1200" dirty="0" smtClean="0">
              <a:latin typeface="Cooper Black" panose="0208090404030B020404" pitchFamily="18" charset="0"/>
            </a:rPr>
            <a:t> </a:t>
          </a:r>
          <a:r>
            <a:rPr lang="es-SV" sz="2600" kern="1200" dirty="0" smtClean="0">
              <a:latin typeface="Cooper Black" panose="0208090404030B020404" pitchFamily="18" charset="0"/>
            </a:rPr>
            <a:t>Os ruego que os sujetéis a personas como ellos, y a todos los que ayudan y trabajan.</a:t>
          </a:r>
          <a:endParaRPr lang="es-SV" sz="2600" kern="1200" dirty="0">
            <a:latin typeface="Cooper Black" panose="0208090404030B020404" pitchFamily="18" charset="0"/>
          </a:endParaRPr>
        </a:p>
      </dsp:txBody>
      <dsp:txXfrm>
        <a:off x="103160" y="128149"/>
        <a:ext cx="10309280" cy="1906919"/>
      </dsp:txXfrm>
    </dsp:sp>
    <dsp:sp modelId="{7EF50C4A-22A4-485C-8808-8CACB6FB9B14}">
      <dsp:nvSpPr>
        <dsp:cNvPr id="0" name=""/>
        <dsp:cNvSpPr/>
      </dsp:nvSpPr>
      <dsp:spPr>
        <a:xfrm>
          <a:off x="0" y="2213109"/>
          <a:ext cx="10515600" cy="2113239"/>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kern="1200" dirty="0" smtClean="0">
              <a:latin typeface="Cooper Black" panose="0208090404030B020404" pitchFamily="18" charset="0"/>
            </a:rPr>
            <a:t>Rom.16:1-12. Os recomiendo además nuestra hermana Febe, la cual es diaconisa de la iglesia en </a:t>
          </a:r>
          <a:r>
            <a:rPr lang="es-SV" sz="2600" kern="1200" dirty="0" err="1" smtClean="0">
              <a:latin typeface="Cooper Black" panose="0208090404030B020404" pitchFamily="18" charset="0"/>
            </a:rPr>
            <a:t>Cencrea</a:t>
          </a:r>
          <a:r>
            <a:rPr lang="es-SV" sz="2600" kern="1200" dirty="0" smtClean="0">
              <a:latin typeface="Cooper Black" panose="0208090404030B020404" pitchFamily="18" charset="0"/>
            </a:rPr>
            <a:t>;</a:t>
          </a:r>
          <a:r>
            <a:rPr lang="es-SV" sz="2600" b="1" kern="1200" dirty="0" smtClean="0">
              <a:latin typeface="Cooper Black" panose="0208090404030B020404" pitchFamily="18" charset="0"/>
            </a:rPr>
            <a:t> </a:t>
          </a:r>
          <a:r>
            <a:rPr lang="es-SV" sz="2600" kern="1200" dirty="0" smtClean="0">
              <a:latin typeface="Cooper Black" panose="0208090404030B020404" pitchFamily="18" charset="0"/>
            </a:rPr>
            <a:t>que la recibáis en el Señor, como es digno de los santos, y que la ayudéis en cualquier cosa en que necesite de vosotros; porque ella ha ayudado a muchos, y a mí mismo.</a:t>
          </a:r>
          <a:endParaRPr lang="es-SV" sz="2600" kern="1200" dirty="0">
            <a:latin typeface="Cooper Black" panose="0208090404030B020404" pitchFamily="18" charset="0"/>
          </a:endParaRPr>
        </a:p>
      </dsp:txBody>
      <dsp:txXfrm>
        <a:off x="103160" y="2316269"/>
        <a:ext cx="10309280" cy="190691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03907-EF43-41A0-9EBC-B0E0D70A4563}">
      <dsp:nvSpPr>
        <dsp:cNvPr id="0" name=""/>
        <dsp:cNvSpPr/>
      </dsp:nvSpPr>
      <dsp:spPr>
        <a:xfrm>
          <a:off x="0" y="433300"/>
          <a:ext cx="9144000" cy="1521000"/>
        </a:xfrm>
        <a:prstGeom prst="roundRect">
          <a:avLst/>
        </a:prstGeom>
        <a:solidFill>
          <a:schemeClr val="accent2">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sp3d extrusionH="28000" prstMaterial="matte"/>
        </a:bodyPr>
        <a:lstStyle/>
        <a:p>
          <a:pPr lvl="0" algn="l" defTabSz="2889250" rtl="0">
            <a:lnSpc>
              <a:spcPct val="90000"/>
            </a:lnSpc>
            <a:spcBef>
              <a:spcPct val="0"/>
            </a:spcBef>
            <a:spcAft>
              <a:spcPct val="35000"/>
            </a:spcAft>
          </a:pPr>
          <a:r>
            <a:rPr lang="es-SV" sz="6500" kern="1200" dirty="0" smtClean="0">
              <a:latin typeface="Cooper Black" panose="0208090404030B020404" pitchFamily="18" charset="0"/>
            </a:rPr>
            <a:t>MUCHAS GRACIAS</a:t>
          </a:r>
          <a:endParaRPr lang="es-SV" sz="6500" kern="1200" dirty="0">
            <a:latin typeface="Cooper Black" panose="0208090404030B020404" pitchFamily="18" charset="0"/>
          </a:endParaRPr>
        </a:p>
      </dsp:txBody>
      <dsp:txXfrm>
        <a:off x="74249" y="507549"/>
        <a:ext cx="8995502" cy="1372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5A54D2-86F6-4757-B7F1-D8389C0CF2E6}">
      <dsp:nvSpPr>
        <dsp:cNvPr id="0" name=""/>
        <dsp:cNvSpPr/>
      </dsp:nvSpPr>
      <dsp:spPr>
        <a:xfrm>
          <a:off x="0" y="7581"/>
          <a:ext cx="10515600" cy="1310400"/>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2489200" rtl="0">
            <a:lnSpc>
              <a:spcPct val="90000"/>
            </a:lnSpc>
            <a:spcBef>
              <a:spcPct val="0"/>
            </a:spcBef>
            <a:spcAft>
              <a:spcPct val="35000"/>
            </a:spcAft>
          </a:pPr>
          <a:r>
            <a:rPr lang="es-SV" sz="5600" kern="1200" dirty="0" smtClean="0">
              <a:latin typeface="Cooper Black" panose="0208090404030B020404" pitchFamily="18" charset="0"/>
            </a:rPr>
            <a:t>AYUDA MUTUA</a:t>
          </a:r>
          <a:endParaRPr lang="es-SV" sz="5600" kern="1200" dirty="0">
            <a:latin typeface="Cooper Black" panose="0208090404030B020404" pitchFamily="18" charset="0"/>
          </a:endParaRPr>
        </a:p>
      </dsp:txBody>
      <dsp:txXfrm>
        <a:off x="63968" y="71549"/>
        <a:ext cx="10387664" cy="11824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42EF1-2060-4857-870F-EADFE0B264C7}">
      <dsp:nvSpPr>
        <dsp:cNvPr id="0" name=""/>
        <dsp:cNvSpPr/>
      </dsp:nvSpPr>
      <dsp:spPr>
        <a:xfrm>
          <a:off x="0" y="404288"/>
          <a:ext cx="10515600" cy="1733940"/>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MX" sz="2600" kern="1200" dirty="0" smtClean="0">
              <a:latin typeface="Cooper Black" panose="0208090404030B020404" pitchFamily="18" charset="0"/>
            </a:rPr>
            <a:t>La ayuda mutua es el acto generoso que consiste en la prestación de los servicios gratuitos unos a otros, este hecho es muy agradable delante de Dios, porque muestra el amor fraternal en el pueblo de Dios. , Gálatas.6:9-10</a:t>
          </a:r>
          <a:endParaRPr lang="es-SV" sz="2600" kern="1200" dirty="0">
            <a:latin typeface="Cooper Black" panose="0208090404030B020404" pitchFamily="18" charset="0"/>
          </a:endParaRPr>
        </a:p>
      </dsp:txBody>
      <dsp:txXfrm>
        <a:off x="84644" y="488932"/>
        <a:ext cx="10346312" cy="1564652"/>
      </dsp:txXfrm>
    </dsp:sp>
    <dsp:sp modelId="{658C8D32-0C52-41BF-8E7E-CDCE48C08607}">
      <dsp:nvSpPr>
        <dsp:cNvPr id="0" name=""/>
        <dsp:cNvSpPr/>
      </dsp:nvSpPr>
      <dsp:spPr>
        <a:xfrm>
          <a:off x="0" y="2213109"/>
          <a:ext cx="10515600" cy="1733940"/>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MX" sz="2600" kern="1200" smtClean="0">
              <a:latin typeface="Cooper Black" panose="0208090404030B020404" pitchFamily="18" charset="0"/>
            </a:rPr>
            <a:t>El cristianismo verdadero nos enseña a poner nuestras vidas al servicio del prójimo por amor a Dios; por eso tenemos que unirnos y estimularnos en la práctica de toda buena obra, sin estimar los costos como lo hizo nuestro Señor Jesucristo. </a:t>
          </a:r>
          <a:endParaRPr lang="es-SV" sz="2600" kern="1200">
            <a:latin typeface="Cooper Black" panose="0208090404030B020404" pitchFamily="18" charset="0"/>
          </a:endParaRPr>
        </a:p>
      </dsp:txBody>
      <dsp:txXfrm>
        <a:off x="84644" y="2297753"/>
        <a:ext cx="10346312" cy="15646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054591-BE8D-4C7D-8A53-A49F0A1315BB}">
      <dsp:nvSpPr>
        <dsp:cNvPr id="0" name=""/>
        <dsp:cNvSpPr/>
      </dsp:nvSpPr>
      <dsp:spPr>
        <a:xfrm>
          <a:off x="0" y="253281"/>
          <a:ext cx="10515600" cy="818999"/>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SV" sz="3500" kern="1200" dirty="0" smtClean="0">
              <a:latin typeface="Cooper Black" panose="0208090404030B020404" pitchFamily="18" charset="0"/>
            </a:rPr>
            <a:t>ESTIMULANDONOS A LAS BUENAS OBRAS</a:t>
          </a:r>
          <a:endParaRPr lang="es-SV" sz="3500" kern="1200" dirty="0">
            <a:latin typeface="Cooper Black" panose="0208090404030B020404" pitchFamily="18" charset="0"/>
          </a:endParaRPr>
        </a:p>
      </dsp:txBody>
      <dsp:txXfrm>
        <a:off x="39980" y="293261"/>
        <a:ext cx="10435640" cy="7390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BA16B-58E9-4F13-B1A2-3D0EC7D0A3ED}">
      <dsp:nvSpPr>
        <dsp:cNvPr id="0" name=""/>
        <dsp:cNvSpPr/>
      </dsp:nvSpPr>
      <dsp:spPr>
        <a:xfrm>
          <a:off x="0" y="47438"/>
          <a:ext cx="10515600" cy="136890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MX" sz="2600" b="1" kern="1200" dirty="0" smtClean="0">
              <a:latin typeface="Cooper Black" panose="0208090404030B020404" pitchFamily="18" charset="0"/>
            </a:rPr>
            <a:t>Efesio.2:10</a:t>
          </a:r>
          <a:r>
            <a:rPr lang="es-MX" sz="2600" kern="1200" dirty="0" smtClean="0">
              <a:latin typeface="Cooper Black" panose="0208090404030B020404" pitchFamily="18" charset="0"/>
            </a:rPr>
            <a:t> </a:t>
          </a:r>
          <a:r>
            <a:rPr lang="es-SV" sz="2600" kern="1200" dirty="0" smtClean="0">
              <a:latin typeface="Cooper Black" panose="0208090404030B020404" pitchFamily="18" charset="0"/>
            </a:rPr>
            <a:t>Porque somos hechura suya, creados en Cristo Jesús para buenas obras, las cuales Dios preparó de antemano para que anduviésemos en ellas.</a:t>
          </a:r>
          <a:endParaRPr lang="es-SV" sz="2600" kern="1200" dirty="0">
            <a:latin typeface="Cooper Black" panose="0208090404030B020404" pitchFamily="18" charset="0"/>
          </a:endParaRPr>
        </a:p>
      </dsp:txBody>
      <dsp:txXfrm>
        <a:off x="66824" y="114262"/>
        <a:ext cx="10381952" cy="1235252"/>
      </dsp:txXfrm>
    </dsp:sp>
    <dsp:sp modelId="{42857318-A9AB-4D7D-80D8-0CD486889C8C}">
      <dsp:nvSpPr>
        <dsp:cNvPr id="0" name=""/>
        <dsp:cNvSpPr/>
      </dsp:nvSpPr>
      <dsp:spPr>
        <a:xfrm>
          <a:off x="0" y="1491219"/>
          <a:ext cx="10515600" cy="136890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b="1" kern="1200" dirty="0" smtClean="0">
              <a:latin typeface="Cooper Black" panose="0208090404030B020404" pitchFamily="18" charset="0"/>
            </a:rPr>
            <a:t>Santiago.2:18 </a:t>
          </a:r>
          <a:r>
            <a:rPr lang="es-SV" sz="2600" kern="1200" dirty="0" smtClean="0">
              <a:latin typeface="Cooper Black" panose="0208090404030B020404" pitchFamily="18" charset="0"/>
            </a:rPr>
            <a:t>Pero alguno dirá: Tú tienes fe, y yo tengo obras. Muéstrame tu fe sin tus obras, y yo te mostraré mi fe por mis obras.</a:t>
          </a:r>
          <a:endParaRPr lang="es-SV" sz="2600" kern="1200" dirty="0">
            <a:latin typeface="Cooper Black" panose="0208090404030B020404" pitchFamily="18" charset="0"/>
          </a:endParaRPr>
        </a:p>
      </dsp:txBody>
      <dsp:txXfrm>
        <a:off x="66824" y="1558043"/>
        <a:ext cx="10381952" cy="1235252"/>
      </dsp:txXfrm>
    </dsp:sp>
    <dsp:sp modelId="{CF824C00-0E7D-432E-8275-E8570DD03778}">
      <dsp:nvSpPr>
        <dsp:cNvPr id="0" name=""/>
        <dsp:cNvSpPr/>
      </dsp:nvSpPr>
      <dsp:spPr>
        <a:xfrm>
          <a:off x="0" y="2934999"/>
          <a:ext cx="10515600" cy="1368900"/>
        </a:xfrm>
        <a:prstGeom prst="round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s-SV" sz="2600" b="1" kern="1200" dirty="0" smtClean="0">
              <a:latin typeface="Cooper Black" panose="0208090404030B020404" pitchFamily="18" charset="0"/>
            </a:rPr>
            <a:t>Santiago.2:21 </a:t>
          </a:r>
          <a:r>
            <a:rPr lang="es-SV" sz="2600" kern="1200" dirty="0" smtClean="0">
              <a:latin typeface="Cooper Black" panose="0208090404030B020404" pitchFamily="18" charset="0"/>
            </a:rPr>
            <a:t>¿No fue justificado por las obras Abraham nuestro padre, cuando ofreció a su hijo Isaac sobre el altar?</a:t>
          </a:r>
          <a:endParaRPr lang="es-SV" sz="2600" kern="1200" dirty="0">
            <a:latin typeface="Cooper Black" panose="0208090404030B020404" pitchFamily="18" charset="0"/>
          </a:endParaRPr>
        </a:p>
      </dsp:txBody>
      <dsp:txXfrm>
        <a:off x="66824" y="3001823"/>
        <a:ext cx="10381952" cy="12352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8FD7C-9459-40B8-9F9C-C99A555B83C3}">
      <dsp:nvSpPr>
        <dsp:cNvPr id="0" name=""/>
        <dsp:cNvSpPr/>
      </dsp:nvSpPr>
      <dsp:spPr>
        <a:xfrm>
          <a:off x="0" y="57727"/>
          <a:ext cx="10515600" cy="1375481"/>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MX" sz="1900" kern="1200" dirty="0" smtClean="0">
              <a:latin typeface="Cooper Black" panose="0208090404030B020404" pitchFamily="18" charset="0"/>
            </a:rPr>
            <a:t>Nuestras obras deben ser correctas y deben hacerse con humildad de corazón. Colosenses.3:23. </a:t>
          </a:r>
          <a:r>
            <a:rPr lang="es-ES" sz="1900" kern="1200" dirty="0" smtClean="0">
              <a:latin typeface="Cooper Black" panose="0208090404030B020404" pitchFamily="18" charset="0"/>
            </a:rPr>
            <a:t>Y todo lo que hagáis, hacedlo de corazón, como para el Señor y no para los hombres, </a:t>
          </a:r>
          <a:endParaRPr lang="es-SV" sz="1900" kern="1200" dirty="0">
            <a:latin typeface="Cooper Black" panose="0208090404030B020404" pitchFamily="18" charset="0"/>
          </a:endParaRPr>
        </a:p>
      </dsp:txBody>
      <dsp:txXfrm>
        <a:off x="67145" y="124872"/>
        <a:ext cx="10381310" cy="1241191"/>
      </dsp:txXfrm>
    </dsp:sp>
    <dsp:sp modelId="{9AE1B55D-99A5-4155-8871-2F6DDD03ADDD}">
      <dsp:nvSpPr>
        <dsp:cNvPr id="0" name=""/>
        <dsp:cNvSpPr/>
      </dsp:nvSpPr>
      <dsp:spPr>
        <a:xfrm>
          <a:off x="0" y="1487928"/>
          <a:ext cx="10515600" cy="1375481"/>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MX" sz="1900" kern="1200" dirty="0" smtClean="0">
              <a:latin typeface="Cooper Black" panose="0208090404030B020404" pitchFamily="18" charset="0"/>
            </a:rPr>
            <a:t>Nuestras obras deben hacerse sin miramientos ni murmuraciones; con alegría y sencillez de corazón en unanimidad de fe y comunión de espíritu. Filipenses.2:14. </a:t>
          </a:r>
          <a:r>
            <a:rPr lang="es-ES" sz="1900" kern="1200" dirty="0" smtClean="0">
              <a:latin typeface="Cooper Black" panose="0208090404030B020404" pitchFamily="18" charset="0"/>
            </a:rPr>
            <a:t>Haced todas las cosas sin murmuraciones ni discusiones, </a:t>
          </a:r>
        </a:p>
        <a:p>
          <a:pPr lvl="0" algn="l" defTabSz="844550" rtl="0">
            <a:lnSpc>
              <a:spcPct val="90000"/>
            </a:lnSpc>
            <a:spcBef>
              <a:spcPct val="0"/>
            </a:spcBef>
            <a:spcAft>
              <a:spcPct val="35000"/>
            </a:spcAft>
          </a:pPr>
          <a:r>
            <a:rPr lang="es-MX" sz="1900" kern="1200" dirty="0" smtClean="0">
              <a:latin typeface="Cooper Black" panose="0208090404030B020404" pitchFamily="18" charset="0"/>
            </a:rPr>
            <a:t>  </a:t>
          </a:r>
          <a:endParaRPr lang="es-SV" sz="1900" kern="1200" dirty="0">
            <a:latin typeface="Cooper Black" panose="0208090404030B020404" pitchFamily="18" charset="0"/>
          </a:endParaRPr>
        </a:p>
      </dsp:txBody>
      <dsp:txXfrm>
        <a:off x="67145" y="1555073"/>
        <a:ext cx="10381310" cy="1241191"/>
      </dsp:txXfrm>
    </dsp:sp>
    <dsp:sp modelId="{73EE61F9-6189-45A8-881A-298478350DCE}">
      <dsp:nvSpPr>
        <dsp:cNvPr id="0" name=""/>
        <dsp:cNvSpPr/>
      </dsp:nvSpPr>
      <dsp:spPr>
        <a:xfrm>
          <a:off x="0" y="2918129"/>
          <a:ext cx="10515600" cy="1375481"/>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MX" sz="1900" kern="1200" smtClean="0">
              <a:latin typeface="Cooper Black" panose="0208090404030B020404" pitchFamily="18" charset="0"/>
            </a:rPr>
            <a:t>También practicar la ayuda mutua tenemos que tener la cortesía de pedir las cosas por favor y de dar gracias por todo porque hay que saber reconocer los esfuerzos y los méritos de los demás;</a:t>
          </a:r>
          <a:endParaRPr lang="es-SV" sz="1900" kern="1200">
            <a:latin typeface="Cooper Black" panose="0208090404030B020404" pitchFamily="18" charset="0"/>
          </a:endParaRPr>
        </a:p>
      </dsp:txBody>
      <dsp:txXfrm>
        <a:off x="67145" y="2985274"/>
        <a:ext cx="10381310" cy="124119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054591-BE8D-4C7D-8A53-A49F0A1315BB}">
      <dsp:nvSpPr>
        <dsp:cNvPr id="0" name=""/>
        <dsp:cNvSpPr/>
      </dsp:nvSpPr>
      <dsp:spPr>
        <a:xfrm>
          <a:off x="0" y="253281"/>
          <a:ext cx="10515600" cy="818999"/>
        </a:xfrm>
        <a:prstGeom prst="roundRect">
          <a:avLst/>
        </a:prstGeom>
        <a:solidFill>
          <a:schemeClr val="accent3">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s-SV" sz="3500" kern="1200" smtClean="0">
              <a:latin typeface="Cooper Black" panose="0208090404030B020404" pitchFamily="18" charset="0"/>
            </a:rPr>
            <a:t>ESTIMULANDONOS A LAS BUENAS OBRAS</a:t>
          </a:r>
          <a:endParaRPr lang="es-SV" sz="3500" kern="1200">
            <a:latin typeface="Cooper Black" panose="0208090404030B020404" pitchFamily="18" charset="0"/>
          </a:endParaRPr>
        </a:p>
      </dsp:txBody>
      <dsp:txXfrm>
        <a:off x="39980" y="293261"/>
        <a:ext cx="10435640" cy="7390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8FD7C-9459-40B8-9F9C-C99A555B83C3}">
      <dsp:nvSpPr>
        <dsp:cNvPr id="0" name=""/>
        <dsp:cNvSpPr/>
      </dsp:nvSpPr>
      <dsp:spPr>
        <a:xfrm>
          <a:off x="0" y="7029"/>
          <a:ext cx="10515600" cy="2134079"/>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kern="1200" dirty="0" smtClean="0">
              <a:latin typeface="Cooper Black" panose="0208090404030B020404" pitchFamily="18" charset="0"/>
            </a:rPr>
            <a:t>La ayuda mutua es el acto generoso que consiste en la prestación de los servicios gratuitos unos a otros, este hecho es muy agradable delante de Dios, porque muestra el amor fraternal en el pueblo de Dios. , Gálatas.6:9-10.</a:t>
          </a:r>
        </a:p>
        <a:p>
          <a:pPr lvl="0" algn="l" defTabSz="1066800">
            <a:lnSpc>
              <a:spcPct val="90000"/>
            </a:lnSpc>
            <a:spcBef>
              <a:spcPct val="0"/>
            </a:spcBef>
            <a:spcAft>
              <a:spcPct val="35000"/>
            </a:spcAft>
          </a:pPr>
          <a:endParaRPr lang="es-MX" sz="2400" kern="1200" dirty="0" smtClean="0">
            <a:latin typeface="Cooper Black" panose="0208090404030B020404" pitchFamily="18" charset="0"/>
          </a:endParaRPr>
        </a:p>
      </dsp:txBody>
      <dsp:txXfrm>
        <a:off x="104177" y="111206"/>
        <a:ext cx="10307246" cy="1925725"/>
      </dsp:txXfrm>
    </dsp:sp>
    <dsp:sp modelId="{9AE1B55D-99A5-4155-8871-2F6DDD03ADDD}">
      <dsp:nvSpPr>
        <dsp:cNvPr id="0" name=""/>
        <dsp:cNvSpPr/>
      </dsp:nvSpPr>
      <dsp:spPr>
        <a:xfrm>
          <a:off x="0" y="2210229"/>
          <a:ext cx="10515600" cy="2134079"/>
        </a:xfrm>
        <a:prstGeom prst="round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kern="1200" dirty="0" smtClean="0">
              <a:latin typeface="Cooper Black" panose="0208090404030B020404" pitchFamily="18" charset="0"/>
            </a:rPr>
            <a:t>El cristianismo verdadero nos enseña a poner nuestras vidas al servicio del prójimo por amor a Dios; por eso tenemos que unirnos y estimularnos en la práctica de toda buena obra, sin estimar los costos como lo hizo nuestro Señor Jesucristo. </a:t>
          </a:r>
          <a:endParaRPr lang="es-SV" sz="2400" kern="1200" dirty="0">
            <a:latin typeface="Cooper Black" panose="0208090404030B020404" pitchFamily="18" charset="0"/>
          </a:endParaRPr>
        </a:p>
      </dsp:txBody>
      <dsp:txXfrm>
        <a:off x="104177" y="2314406"/>
        <a:ext cx="10307246" cy="19257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041400"/>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2763CEAE-49CC-4FDC-8CC2-70C1E74645C1}" type="datetimeFigureOut">
              <a:rPr lang="es-SV" smtClean="0"/>
              <a:t>6/5/2017</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279274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2763CEAE-49CC-4FDC-8CC2-70C1E74645C1}" type="datetimeFigureOut">
              <a:rPr lang="es-SV" smtClean="0"/>
              <a:t>6/5/2017</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66611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2763CEAE-49CC-4FDC-8CC2-70C1E74645C1}" type="datetimeFigureOut">
              <a:rPr lang="es-SV" smtClean="0"/>
              <a:t>6/5/2017</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100357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2763CEAE-49CC-4FDC-8CC2-70C1E74645C1}" type="datetimeFigureOut">
              <a:rPr lang="es-SV" smtClean="0"/>
              <a:t>6/5/2017</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118121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62262"/>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763CEAE-49CC-4FDC-8CC2-70C1E74645C1}" type="datetimeFigureOut">
              <a:rPr lang="es-SV" smtClean="0"/>
              <a:t>6/5/2017</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411703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2763CEAE-49CC-4FDC-8CC2-70C1E74645C1}" type="datetimeFigureOut">
              <a:rPr lang="es-SV" smtClean="0"/>
              <a:t>6/5/2017</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407277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274638"/>
            <a:ext cx="10515600" cy="1143000"/>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2763CEAE-49CC-4FDC-8CC2-70C1E74645C1}" type="datetimeFigureOut">
              <a:rPr lang="es-SV" smtClean="0"/>
              <a:t>6/5/2017</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81839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2763CEAE-49CC-4FDC-8CC2-70C1E74645C1}" type="datetimeFigureOut">
              <a:rPr lang="es-SV" smtClean="0"/>
              <a:t>6/5/2017</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369606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763CEAE-49CC-4FDC-8CC2-70C1E74645C1}" type="datetimeFigureOut">
              <a:rPr lang="es-SV" smtClean="0"/>
              <a:t>6/5/2017</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321006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763CEAE-49CC-4FDC-8CC2-70C1E74645C1}" type="datetimeFigureOut">
              <a:rPr lang="es-SV" smtClean="0"/>
              <a:t>6/5/2017</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114828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763CEAE-49CC-4FDC-8CC2-70C1E74645C1}" type="datetimeFigureOut">
              <a:rPr lang="es-SV" smtClean="0"/>
              <a:t>6/5/2017</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6D9AE33B-FFAF-4A57-8112-E1CFD2670A09}" type="slidenum">
              <a:rPr lang="es-SV" smtClean="0"/>
              <a:t>‹Nº›</a:t>
            </a:fld>
            <a:endParaRPr lang="es-SV"/>
          </a:p>
        </p:txBody>
      </p:sp>
    </p:spTree>
    <p:extLst>
      <p:ext uri="{BB962C8B-B14F-4D97-AF65-F5344CB8AC3E}">
        <p14:creationId xmlns:p14="http://schemas.microsoft.com/office/powerpoint/2010/main" val="82694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3CEAE-49CC-4FDC-8CC2-70C1E74645C1}" type="datetimeFigureOut">
              <a:rPr lang="es-SV" smtClean="0"/>
              <a:t>6/5/2017</a:t>
            </a:fld>
            <a:endParaRPr lang="es-SV"/>
          </a:p>
        </p:txBody>
      </p:sp>
      <p:sp>
        <p:nvSpPr>
          <p:cNvPr id="5" name="Marcador de pie de página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AE33B-FFAF-4A57-8112-E1CFD2670A09}" type="slidenum">
              <a:rPr lang="es-SV" smtClean="0"/>
              <a:t>‹Nº›</a:t>
            </a:fld>
            <a:endParaRPr lang="es-SV"/>
          </a:p>
        </p:txBody>
      </p:sp>
    </p:spTree>
    <p:extLst>
      <p:ext uri="{BB962C8B-B14F-4D97-AF65-F5344CB8AC3E}">
        <p14:creationId xmlns:p14="http://schemas.microsoft.com/office/powerpoint/2010/main" val="2521941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944745107"/>
              </p:ext>
            </p:extLst>
          </p:nvPr>
        </p:nvGraphicFramePr>
        <p:xfrm>
          <a:off x="1524000" y="1041400"/>
          <a:ext cx="9144000"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extLst>
              <p:ext uri="{D42A27DB-BD31-4B8C-83A1-F6EECF244321}">
                <p14:modId xmlns:p14="http://schemas.microsoft.com/office/powerpoint/2010/main" val="2196256960"/>
              </p:ext>
            </p:extLst>
          </p:nvPr>
        </p:nvGraphicFramePr>
        <p:xfrm>
          <a:off x="1524000" y="3602038"/>
          <a:ext cx="9144000" cy="23154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155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50461833"/>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2048924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0930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988F9C2C-70B4-474E-B924-08C260384B21}"/>
                                            </p:graphicEl>
                                          </p:spTgt>
                                        </p:tgtEl>
                                        <p:attrNameLst>
                                          <p:attrName>style.visibility</p:attrName>
                                        </p:attrNameLst>
                                      </p:cBhvr>
                                      <p:to>
                                        <p:strVal val="visible"/>
                                      </p:to>
                                    </p:set>
                                    <p:animEffect transition="in" filter="fade">
                                      <p:cBhvr>
                                        <p:cTn id="14" dur="1000"/>
                                        <p:tgtEl>
                                          <p:spTgt spid="5">
                                            <p:graphicEl>
                                              <a:dgm id="{988F9C2C-70B4-474E-B924-08C260384B21}"/>
                                            </p:graphicEl>
                                          </p:spTgt>
                                        </p:tgtEl>
                                      </p:cBhvr>
                                    </p:animEffect>
                                    <p:anim calcmode="lin" valueType="num">
                                      <p:cBhvr>
                                        <p:cTn id="15" dur="1000" fill="hold"/>
                                        <p:tgtEl>
                                          <p:spTgt spid="5">
                                            <p:graphicEl>
                                              <a:dgm id="{988F9C2C-70B4-474E-B924-08C260384B21}"/>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988F9C2C-70B4-474E-B924-08C260384B21}"/>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F9A60611-1425-4E68-8203-DB9E934FADC9}"/>
                                            </p:graphicEl>
                                          </p:spTgt>
                                        </p:tgtEl>
                                        <p:attrNameLst>
                                          <p:attrName>style.visibility</p:attrName>
                                        </p:attrNameLst>
                                      </p:cBhvr>
                                      <p:to>
                                        <p:strVal val="visible"/>
                                      </p:to>
                                    </p:set>
                                    <p:animEffect transition="in" filter="fade">
                                      <p:cBhvr>
                                        <p:cTn id="21" dur="1000"/>
                                        <p:tgtEl>
                                          <p:spTgt spid="5">
                                            <p:graphicEl>
                                              <a:dgm id="{F9A60611-1425-4E68-8203-DB9E934FADC9}"/>
                                            </p:graphicEl>
                                          </p:spTgt>
                                        </p:tgtEl>
                                      </p:cBhvr>
                                    </p:animEffect>
                                    <p:anim calcmode="lin" valueType="num">
                                      <p:cBhvr>
                                        <p:cTn id="22" dur="1000" fill="hold"/>
                                        <p:tgtEl>
                                          <p:spTgt spid="5">
                                            <p:graphicEl>
                                              <a:dgm id="{F9A60611-1425-4E68-8203-DB9E934FADC9}"/>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F9A60611-1425-4E68-8203-DB9E934FADC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89168555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4440947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3929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CF26F395-84BC-4788-9E01-13BBF5490CC7}"/>
                                            </p:graphicEl>
                                          </p:spTgt>
                                        </p:tgtEl>
                                        <p:attrNameLst>
                                          <p:attrName>style.visibility</p:attrName>
                                        </p:attrNameLst>
                                      </p:cBhvr>
                                      <p:to>
                                        <p:strVal val="visible"/>
                                      </p:to>
                                    </p:set>
                                    <p:animEffect transition="in" filter="fade">
                                      <p:cBhvr>
                                        <p:cTn id="14" dur="1000"/>
                                        <p:tgtEl>
                                          <p:spTgt spid="5">
                                            <p:graphicEl>
                                              <a:dgm id="{CF26F395-84BC-4788-9E01-13BBF5490CC7}"/>
                                            </p:graphicEl>
                                          </p:spTgt>
                                        </p:tgtEl>
                                      </p:cBhvr>
                                    </p:animEffect>
                                    <p:anim calcmode="lin" valueType="num">
                                      <p:cBhvr>
                                        <p:cTn id="15" dur="1000" fill="hold"/>
                                        <p:tgtEl>
                                          <p:spTgt spid="5">
                                            <p:graphicEl>
                                              <a:dgm id="{CF26F395-84BC-4788-9E01-13BBF5490CC7}"/>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CF26F395-84BC-4788-9E01-13BBF5490CC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7EF50C4A-22A4-485C-8808-8CACB6FB9B14}"/>
                                            </p:graphicEl>
                                          </p:spTgt>
                                        </p:tgtEl>
                                        <p:attrNameLst>
                                          <p:attrName>style.visibility</p:attrName>
                                        </p:attrNameLst>
                                      </p:cBhvr>
                                      <p:to>
                                        <p:strVal val="visible"/>
                                      </p:to>
                                    </p:set>
                                    <p:animEffect transition="in" filter="fade">
                                      <p:cBhvr>
                                        <p:cTn id="21" dur="1000"/>
                                        <p:tgtEl>
                                          <p:spTgt spid="5">
                                            <p:graphicEl>
                                              <a:dgm id="{7EF50C4A-22A4-485C-8808-8CACB6FB9B14}"/>
                                            </p:graphicEl>
                                          </p:spTgt>
                                        </p:tgtEl>
                                      </p:cBhvr>
                                    </p:animEffect>
                                    <p:anim calcmode="lin" valueType="num">
                                      <p:cBhvr>
                                        <p:cTn id="22" dur="1000" fill="hold"/>
                                        <p:tgtEl>
                                          <p:spTgt spid="5">
                                            <p:graphicEl>
                                              <a:dgm id="{7EF50C4A-22A4-485C-8808-8CACB6FB9B14}"/>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7EF50C4A-22A4-485C-8808-8CACB6FB9B1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468673736"/>
              </p:ext>
            </p:extLst>
          </p:nvPr>
        </p:nvGraphicFramePr>
        <p:xfrm>
          <a:off x="2020389" y="2295436"/>
          <a:ext cx="9144000"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904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60689742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5276678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5533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D1A42EF1-2060-4857-870F-EADFE0B264C7}"/>
                                            </p:graphicEl>
                                          </p:spTgt>
                                        </p:tgtEl>
                                        <p:attrNameLst>
                                          <p:attrName>style.visibility</p:attrName>
                                        </p:attrNameLst>
                                      </p:cBhvr>
                                      <p:to>
                                        <p:strVal val="visible"/>
                                      </p:to>
                                    </p:set>
                                    <p:animEffect transition="in" filter="fade">
                                      <p:cBhvr>
                                        <p:cTn id="14" dur="1000"/>
                                        <p:tgtEl>
                                          <p:spTgt spid="5">
                                            <p:graphicEl>
                                              <a:dgm id="{D1A42EF1-2060-4857-870F-EADFE0B264C7}"/>
                                            </p:graphicEl>
                                          </p:spTgt>
                                        </p:tgtEl>
                                      </p:cBhvr>
                                    </p:animEffect>
                                    <p:anim calcmode="lin" valueType="num">
                                      <p:cBhvr>
                                        <p:cTn id="15" dur="1000" fill="hold"/>
                                        <p:tgtEl>
                                          <p:spTgt spid="5">
                                            <p:graphicEl>
                                              <a:dgm id="{D1A42EF1-2060-4857-870F-EADFE0B264C7}"/>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D1A42EF1-2060-4857-870F-EADFE0B264C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658C8D32-0C52-41BF-8E7E-CDCE48C08607}"/>
                                            </p:graphicEl>
                                          </p:spTgt>
                                        </p:tgtEl>
                                        <p:attrNameLst>
                                          <p:attrName>style.visibility</p:attrName>
                                        </p:attrNameLst>
                                      </p:cBhvr>
                                      <p:to>
                                        <p:strVal val="visible"/>
                                      </p:to>
                                    </p:set>
                                    <p:animEffect transition="in" filter="fade">
                                      <p:cBhvr>
                                        <p:cTn id="21" dur="1000"/>
                                        <p:tgtEl>
                                          <p:spTgt spid="5">
                                            <p:graphicEl>
                                              <a:dgm id="{658C8D32-0C52-41BF-8E7E-CDCE48C08607}"/>
                                            </p:graphicEl>
                                          </p:spTgt>
                                        </p:tgtEl>
                                      </p:cBhvr>
                                    </p:animEffect>
                                    <p:anim calcmode="lin" valueType="num">
                                      <p:cBhvr>
                                        <p:cTn id="22" dur="1000" fill="hold"/>
                                        <p:tgtEl>
                                          <p:spTgt spid="5">
                                            <p:graphicEl>
                                              <a:dgm id="{658C8D32-0C52-41BF-8E7E-CDCE48C08607}"/>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658C8D32-0C52-41BF-8E7E-CDCE48C08607}"/>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917716247"/>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21261634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4011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8FFBA16B-58E9-4F13-B1A2-3D0EC7D0A3ED}"/>
                                            </p:graphicEl>
                                          </p:spTgt>
                                        </p:tgtEl>
                                        <p:attrNameLst>
                                          <p:attrName>style.visibility</p:attrName>
                                        </p:attrNameLst>
                                      </p:cBhvr>
                                      <p:to>
                                        <p:strVal val="visible"/>
                                      </p:to>
                                    </p:set>
                                    <p:animEffect transition="in" filter="fade">
                                      <p:cBhvr>
                                        <p:cTn id="14" dur="1000"/>
                                        <p:tgtEl>
                                          <p:spTgt spid="5">
                                            <p:graphicEl>
                                              <a:dgm id="{8FFBA16B-58E9-4F13-B1A2-3D0EC7D0A3ED}"/>
                                            </p:graphicEl>
                                          </p:spTgt>
                                        </p:tgtEl>
                                      </p:cBhvr>
                                    </p:animEffect>
                                    <p:anim calcmode="lin" valueType="num">
                                      <p:cBhvr>
                                        <p:cTn id="15" dur="1000" fill="hold"/>
                                        <p:tgtEl>
                                          <p:spTgt spid="5">
                                            <p:graphicEl>
                                              <a:dgm id="{8FFBA16B-58E9-4F13-B1A2-3D0EC7D0A3ED}"/>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8FFBA16B-58E9-4F13-B1A2-3D0EC7D0A3E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42857318-A9AB-4D7D-80D8-0CD486889C8C}"/>
                                            </p:graphicEl>
                                          </p:spTgt>
                                        </p:tgtEl>
                                        <p:attrNameLst>
                                          <p:attrName>style.visibility</p:attrName>
                                        </p:attrNameLst>
                                      </p:cBhvr>
                                      <p:to>
                                        <p:strVal val="visible"/>
                                      </p:to>
                                    </p:set>
                                    <p:animEffect transition="in" filter="fade">
                                      <p:cBhvr>
                                        <p:cTn id="21" dur="1000"/>
                                        <p:tgtEl>
                                          <p:spTgt spid="5">
                                            <p:graphicEl>
                                              <a:dgm id="{42857318-A9AB-4D7D-80D8-0CD486889C8C}"/>
                                            </p:graphicEl>
                                          </p:spTgt>
                                        </p:tgtEl>
                                      </p:cBhvr>
                                    </p:animEffect>
                                    <p:anim calcmode="lin" valueType="num">
                                      <p:cBhvr>
                                        <p:cTn id="22" dur="1000" fill="hold"/>
                                        <p:tgtEl>
                                          <p:spTgt spid="5">
                                            <p:graphicEl>
                                              <a:dgm id="{42857318-A9AB-4D7D-80D8-0CD486889C8C}"/>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42857318-A9AB-4D7D-80D8-0CD486889C8C}"/>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CF824C00-0E7D-432E-8275-E8570DD03778}"/>
                                            </p:graphicEl>
                                          </p:spTgt>
                                        </p:tgtEl>
                                        <p:attrNameLst>
                                          <p:attrName>style.visibility</p:attrName>
                                        </p:attrNameLst>
                                      </p:cBhvr>
                                      <p:to>
                                        <p:strVal val="visible"/>
                                      </p:to>
                                    </p:set>
                                    <p:animEffect transition="in" filter="fade">
                                      <p:cBhvr>
                                        <p:cTn id="28" dur="1000"/>
                                        <p:tgtEl>
                                          <p:spTgt spid="5">
                                            <p:graphicEl>
                                              <a:dgm id="{CF824C00-0E7D-432E-8275-E8570DD03778}"/>
                                            </p:graphicEl>
                                          </p:spTgt>
                                        </p:tgtEl>
                                      </p:cBhvr>
                                    </p:animEffect>
                                    <p:anim calcmode="lin" valueType="num">
                                      <p:cBhvr>
                                        <p:cTn id="29" dur="1000" fill="hold"/>
                                        <p:tgtEl>
                                          <p:spTgt spid="5">
                                            <p:graphicEl>
                                              <a:dgm id="{CF824C00-0E7D-432E-8275-E8570DD03778}"/>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CF824C00-0E7D-432E-8275-E8570DD0377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9139243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1277294367"/>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0372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5B38FD7C-9459-40B8-9F9C-C99A555B83C3}"/>
                                            </p:graphicEl>
                                          </p:spTgt>
                                        </p:tgtEl>
                                        <p:attrNameLst>
                                          <p:attrName>style.visibility</p:attrName>
                                        </p:attrNameLst>
                                      </p:cBhvr>
                                      <p:to>
                                        <p:strVal val="visible"/>
                                      </p:to>
                                    </p:set>
                                    <p:animEffect transition="in" filter="fade">
                                      <p:cBhvr>
                                        <p:cTn id="14" dur="1000"/>
                                        <p:tgtEl>
                                          <p:spTgt spid="5">
                                            <p:graphicEl>
                                              <a:dgm id="{5B38FD7C-9459-40B8-9F9C-C99A555B83C3}"/>
                                            </p:graphicEl>
                                          </p:spTgt>
                                        </p:tgtEl>
                                      </p:cBhvr>
                                    </p:animEffect>
                                    <p:anim calcmode="lin" valueType="num">
                                      <p:cBhvr>
                                        <p:cTn id="15" dur="1000" fill="hold"/>
                                        <p:tgtEl>
                                          <p:spTgt spid="5">
                                            <p:graphicEl>
                                              <a:dgm id="{5B38FD7C-9459-40B8-9F9C-C99A555B83C3}"/>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5B38FD7C-9459-40B8-9F9C-C99A555B83C3}"/>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9AE1B55D-99A5-4155-8871-2F6DDD03ADDD}"/>
                                            </p:graphicEl>
                                          </p:spTgt>
                                        </p:tgtEl>
                                        <p:attrNameLst>
                                          <p:attrName>style.visibility</p:attrName>
                                        </p:attrNameLst>
                                      </p:cBhvr>
                                      <p:to>
                                        <p:strVal val="visible"/>
                                      </p:to>
                                    </p:set>
                                    <p:animEffect transition="in" filter="fade">
                                      <p:cBhvr>
                                        <p:cTn id="21" dur="1000"/>
                                        <p:tgtEl>
                                          <p:spTgt spid="5">
                                            <p:graphicEl>
                                              <a:dgm id="{9AE1B55D-99A5-4155-8871-2F6DDD03ADDD}"/>
                                            </p:graphicEl>
                                          </p:spTgt>
                                        </p:tgtEl>
                                      </p:cBhvr>
                                    </p:animEffect>
                                    <p:anim calcmode="lin" valueType="num">
                                      <p:cBhvr>
                                        <p:cTn id="22" dur="1000" fill="hold"/>
                                        <p:tgtEl>
                                          <p:spTgt spid="5">
                                            <p:graphicEl>
                                              <a:dgm id="{9AE1B55D-99A5-4155-8871-2F6DDD03ADDD}"/>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9AE1B55D-99A5-4155-8871-2F6DDD03ADD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73EE61F9-6189-45A8-881A-298478350DCE}"/>
                                            </p:graphicEl>
                                          </p:spTgt>
                                        </p:tgtEl>
                                        <p:attrNameLst>
                                          <p:attrName>style.visibility</p:attrName>
                                        </p:attrNameLst>
                                      </p:cBhvr>
                                      <p:to>
                                        <p:strVal val="visible"/>
                                      </p:to>
                                    </p:set>
                                    <p:animEffect transition="in" filter="fade">
                                      <p:cBhvr>
                                        <p:cTn id="28" dur="1000"/>
                                        <p:tgtEl>
                                          <p:spTgt spid="5">
                                            <p:graphicEl>
                                              <a:dgm id="{73EE61F9-6189-45A8-881A-298478350DCE}"/>
                                            </p:graphicEl>
                                          </p:spTgt>
                                        </p:tgtEl>
                                      </p:cBhvr>
                                    </p:animEffect>
                                    <p:anim calcmode="lin" valueType="num">
                                      <p:cBhvr>
                                        <p:cTn id="29" dur="1000" fill="hold"/>
                                        <p:tgtEl>
                                          <p:spTgt spid="5">
                                            <p:graphicEl>
                                              <a:dgm id="{73EE61F9-6189-45A8-881A-298478350DCE}"/>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73EE61F9-6189-45A8-881A-298478350DC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33572780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2412658899"/>
              </p:ext>
            </p:extLst>
          </p:nvPr>
        </p:nvGraphicFramePr>
        <p:xfrm>
          <a:off x="802104" y="0"/>
          <a:ext cx="10515600" cy="13255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486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5B38FD7C-9459-40B8-9F9C-C99A555B83C3}"/>
                                            </p:graphicEl>
                                          </p:spTgt>
                                        </p:tgtEl>
                                        <p:attrNameLst>
                                          <p:attrName>style.visibility</p:attrName>
                                        </p:attrNameLst>
                                      </p:cBhvr>
                                      <p:to>
                                        <p:strVal val="visible"/>
                                      </p:to>
                                    </p:set>
                                    <p:animEffect transition="in" filter="fade">
                                      <p:cBhvr>
                                        <p:cTn id="14" dur="1000"/>
                                        <p:tgtEl>
                                          <p:spTgt spid="5">
                                            <p:graphicEl>
                                              <a:dgm id="{5B38FD7C-9459-40B8-9F9C-C99A555B83C3}"/>
                                            </p:graphicEl>
                                          </p:spTgt>
                                        </p:tgtEl>
                                      </p:cBhvr>
                                    </p:animEffect>
                                    <p:anim calcmode="lin" valueType="num">
                                      <p:cBhvr>
                                        <p:cTn id="15" dur="1000" fill="hold"/>
                                        <p:tgtEl>
                                          <p:spTgt spid="5">
                                            <p:graphicEl>
                                              <a:dgm id="{5B38FD7C-9459-40B8-9F9C-C99A555B83C3}"/>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5B38FD7C-9459-40B8-9F9C-C99A555B83C3}"/>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9AE1B55D-99A5-4155-8871-2F6DDD03ADDD}"/>
                                            </p:graphicEl>
                                          </p:spTgt>
                                        </p:tgtEl>
                                        <p:attrNameLst>
                                          <p:attrName>style.visibility</p:attrName>
                                        </p:attrNameLst>
                                      </p:cBhvr>
                                      <p:to>
                                        <p:strVal val="visible"/>
                                      </p:to>
                                    </p:set>
                                    <p:animEffect transition="in" filter="fade">
                                      <p:cBhvr>
                                        <p:cTn id="21" dur="1000"/>
                                        <p:tgtEl>
                                          <p:spTgt spid="5">
                                            <p:graphicEl>
                                              <a:dgm id="{9AE1B55D-99A5-4155-8871-2F6DDD03ADDD}"/>
                                            </p:graphicEl>
                                          </p:spTgt>
                                        </p:tgtEl>
                                      </p:cBhvr>
                                    </p:animEffect>
                                    <p:anim calcmode="lin" valueType="num">
                                      <p:cBhvr>
                                        <p:cTn id="22" dur="1000" fill="hold"/>
                                        <p:tgtEl>
                                          <p:spTgt spid="5">
                                            <p:graphicEl>
                                              <a:dgm id="{9AE1B55D-99A5-4155-8871-2F6DDD03ADDD}"/>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9AE1B55D-99A5-4155-8871-2F6DDD03ADD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707022981"/>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737005267"/>
              </p:ext>
            </p:extLst>
          </p:nvPr>
        </p:nvGraphicFramePr>
        <p:xfrm>
          <a:off x="838200" y="1825625"/>
          <a:ext cx="10515600" cy="48364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3599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E6D996DB-92DD-44C4-A9DA-3E57D4FABF0A}"/>
                                            </p:graphicEl>
                                          </p:spTgt>
                                        </p:tgtEl>
                                        <p:attrNameLst>
                                          <p:attrName>style.visibility</p:attrName>
                                        </p:attrNameLst>
                                      </p:cBhvr>
                                      <p:to>
                                        <p:strVal val="visible"/>
                                      </p:to>
                                    </p:set>
                                    <p:animEffect transition="in" filter="fade">
                                      <p:cBhvr>
                                        <p:cTn id="14" dur="1000"/>
                                        <p:tgtEl>
                                          <p:spTgt spid="5">
                                            <p:graphicEl>
                                              <a:dgm id="{E6D996DB-92DD-44C4-A9DA-3E57D4FABF0A}"/>
                                            </p:graphicEl>
                                          </p:spTgt>
                                        </p:tgtEl>
                                      </p:cBhvr>
                                    </p:animEffect>
                                    <p:anim calcmode="lin" valueType="num">
                                      <p:cBhvr>
                                        <p:cTn id="15" dur="1000" fill="hold"/>
                                        <p:tgtEl>
                                          <p:spTgt spid="5">
                                            <p:graphicEl>
                                              <a:dgm id="{E6D996DB-92DD-44C4-A9DA-3E57D4FABF0A}"/>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E6D996DB-92DD-44C4-A9DA-3E57D4FABF0A}"/>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B8C1F34B-D0DC-40C9-B216-8031A09008C2}"/>
                                            </p:graphicEl>
                                          </p:spTgt>
                                        </p:tgtEl>
                                        <p:attrNameLst>
                                          <p:attrName>style.visibility</p:attrName>
                                        </p:attrNameLst>
                                      </p:cBhvr>
                                      <p:to>
                                        <p:strVal val="visible"/>
                                      </p:to>
                                    </p:set>
                                    <p:animEffect transition="in" filter="fade">
                                      <p:cBhvr>
                                        <p:cTn id="21" dur="1000"/>
                                        <p:tgtEl>
                                          <p:spTgt spid="5">
                                            <p:graphicEl>
                                              <a:dgm id="{B8C1F34B-D0DC-40C9-B216-8031A09008C2}"/>
                                            </p:graphicEl>
                                          </p:spTgt>
                                        </p:tgtEl>
                                      </p:cBhvr>
                                    </p:animEffect>
                                    <p:anim calcmode="lin" valueType="num">
                                      <p:cBhvr>
                                        <p:cTn id="22" dur="1000" fill="hold"/>
                                        <p:tgtEl>
                                          <p:spTgt spid="5">
                                            <p:graphicEl>
                                              <a:dgm id="{B8C1F34B-D0DC-40C9-B216-8031A09008C2}"/>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B8C1F34B-D0DC-40C9-B216-8031A09008C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1899704"/>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412580205"/>
              </p:ext>
            </p:extLst>
          </p:nvPr>
        </p:nvGraphicFramePr>
        <p:xfrm>
          <a:off x="287383" y="1825625"/>
          <a:ext cx="11547566" cy="48625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8949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CCF4B146-A6DF-4BDE-BE37-3DA00E985612}"/>
                                            </p:graphicEl>
                                          </p:spTgt>
                                        </p:tgtEl>
                                        <p:attrNameLst>
                                          <p:attrName>style.visibility</p:attrName>
                                        </p:attrNameLst>
                                      </p:cBhvr>
                                      <p:to>
                                        <p:strVal val="visible"/>
                                      </p:to>
                                    </p:set>
                                    <p:animEffect transition="in" filter="fade">
                                      <p:cBhvr>
                                        <p:cTn id="7" dur="1000"/>
                                        <p:tgtEl>
                                          <p:spTgt spid="4">
                                            <p:graphicEl>
                                              <a:dgm id="{CCF4B146-A6DF-4BDE-BE37-3DA00E985612}"/>
                                            </p:graphicEl>
                                          </p:spTgt>
                                        </p:tgtEl>
                                      </p:cBhvr>
                                    </p:animEffect>
                                    <p:anim calcmode="lin" valueType="num">
                                      <p:cBhvr>
                                        <p:cTn id="8" dur="1000" fill="hold"/>
                                        <p:tgtEl>
                                          <p:spTgt spid="4">
                                            <p:graphicEl>
                                              <a:dgm id="{CCF4B146-A6DF-4BDE-BE37-3DA00E985612}"/>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CCF4B146-A6DF-4BDE-BE37-3DA00E985612}"/>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3EF72D5B-BA21-48C2-850A-A9B17DE2929C}"/>
                                            </p:graphicEl>
                                          </p:spTgt>
                                        </p:tgtEl>
                                        <p:attrNameLst>
                                          <p:attrName>style.visibility</p:attrName>
                                        </p:attrNameLst>
                                      </p:cBhvr>
                                      <p:to>
                                        <p:strVal val="visible"/>
                                      </p:to>
                                    </p:set>
                                    <p:animEffect transition="in" filter="fade">
                                      <p:cBhvr>
                                        <p:cTn id="14" dur="1000"/>
                                        <p:tgtEl>
                                          <p:spTgt spid="5">
                                            <p:graphicEl>
                                              <a:dgm id="{3EF72D5B-BA21-48C2-850A-A9B17DE2929C}"/>
                                            </p:graphicEl>
                                          </p:spTgt>
                                        </p:tgtEl>
                                      </p:cBhvr>
                                    </p:animEffect>
                                    <p:anim calcmode="lin" valueType="num">
                                      <p:cBhvr>
                                        <p:cTn id="15" dur="1000" fill="hold"/>
                                        <p:tgtEl>
                                          <p:spTgt spid="5">
                                            <p:graphicEl>
                                              <a:dgm id="{3EF72D5B-BA21-48C2-850A-A9B17DE2929C}"/>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3EF72D5B-BA21-48C2-850A-A9B17DE2929C}"/>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6ABD2742-953C-4E76-8D3E-F3F2BDB2CA99}"/>
                                            </p:graphicEl>
                                          </p:spTgt>
                                        </p:tgtEl>
                                        <p:attrNameLst>
                                          <p:attrName>style.visibility</p:attrName>
                                        </p:attrNameLst>
                                      </p:cBhvr>
                                      <p:to>
                                        <p:strVal val="visible"/>
                                      </p:to>
                                    </p:set>
                                    <p:animEffect transition="in" filter="fade">
                                      <p:cBhvr>
                                        <p:cTn id="21" dur="1000"/>
                                        <p:tgtEl>
                                          <p:spTgt spid="5">
                                            <p:graphicEl>
                                              <a:dgm id="{6ABD2742-953C-4E76-8D3E-F3F2BDB2CA99}"/>
                                            </p:graphicEl>
                                          </p:spTgt>
                                        </p:tgtEl>
                                      </p:cBhvr>
                                    </p:animEffect>
                                    <p:anim calcmode="lin" valueType="num">
                                      <p:cBhvr>
                                        <p:cTn id="22" dur="1000" fill="hold"/>
                                        <p:tgtEl>
                                          <p:spTgt spid="5">
                                            <p:graphicEl>
                                              <a:dgm id="{6ABD2742-953C-4E76-8D3E-F3F2BDB2CA99}"/>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6ABD2742-953C-4E76-8D3E-F3F2BDB2CA99}"/>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0FE80FA8-69B6-4280-8A81-8F578F0A23FF}"/>
                                            </p:graphicEl>
                                          </p:spTgt>
                                        </p:tgtEl>
                                        <p:attrNameLst>
                                          <p:attrName>style.visibility</p:attrName>
                                        </p:attrNameLst>
                                      </p:cBhvr>
                                      <p:to>
                                        <p:strVal val="visible"/>
                                      </p:to>
                                    </p:set>
                                    <p:animEffect transition="in" filter="fade">
                                      <p:cBhvr>
                                        <p:cTn id="28" dur="1000"/>
                                        <p:tgtEl>
                                          <p:spTgt spid="5">
                                            <p:graphicEl>
                                              <a:dgm id="{0FE80FA8-69B6-4280-8A81-8F578F0A23FF}"/>
                                            </p:graphicEl>
                                          </p:spTgt>
                                        </p:tgtEl>
                                      </p:cBhvr>
                                    </p:animEffect>
                                    <p:anim calcmode="lin" valueType="num">
                                      <p:cBhvr>
                                        <p:cTn id="29" dur="1000" fill="hold"/>
                                        <p:tgtEl>
                                          <p:spTgt spid="5">
                                            <p:graphicEl>
                                              <a:dgm id="{0FE80FA8-69B6-4280-8A81-8F578F0A23FF}"/>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0FE80FA8-69B6-4280-8A81-8F578F0A23F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413891061"/>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368973464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499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9CBBE0CD-EFD8-4527-8CFC-75ADDFFB4767}"/>
                                            </p:graphicEl>
                                          </p:spTgt>
                                        </p:tgtEl>
                                        <p:attrNameLst>
                                          <p:attrName>style.visibility</p:attrName>
                                        </p:attrNameLst>
                                      </p:cBhvr>
                                      <p:to>
                                        <p:strVal val="visible"/>
                                      </p:to>
                                    </p:set>
                                    <p:animEffect transition="in" filter="fade">
                                      <p:cBhvr>
                                        <p:cTn id="14" dur="1000"/>
                                        <p:tgtEl>
                                          <p:spTgt spid="5">
                                            <p:graphicEl>
                                              <a:dgm id="{9CBBE0CD-EFD8-4527-8CFC-75ADDFFB4767}"/>
                                            </p:graphicEl>
                                          </p:spTgt>
                                        </p:tgtEl>
                                      </p:cBhvr>
                                    </p:animEffect>
                                    <p:anim calcmode="lin" valueType="num">
                                      <p:cBhvr>
                                        <p:cTn id="15" dur="1000" fill="hold"/>
                                        <p:tgtEl>
                                          <p:spTgt spid="5">
                                            <p:graphicEl>
                                              <a:dgm id="{9CBBE0CD-EFD8-4527-8CFC-75ADDFFB4767}"/>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9CBBE0CD-EFD8-4527-8CFC-75ADDFFB476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9FC42344-5AC7-4037-BC44-FD229B312344}"/>
                                            </p:graphicEl>
                                          </p:spTgt>
                                        </p:tgtEl>
                                        <p:attrNameLst>
                                          <p:attrName>style.visibility</p:attrName>
                                        </p:attrNameLst>
                                      </p:cBhvr>
                                      <p:to>
                                        <p:strVal val="visible"/>
                                      </p:to>
                                    </p:set>
                                    <p:animEffect transition="in" filter="fade">
                                      <p:cBhvr>
                                        <p:cTn id="21" dur="1000"/>
                                        <p:tgtEl>
                                          <p:spTgt spid="5">
                                            <p:graphicEl>
                                              <a:dgm id="{9FC42344-5AC7-4037-BC44-FD229B312344}"/>
                                            </p:graphicEl>
                                          </p:spTgt>
                                        </p:tgtEl>
                                      </p:cBhvr>
                                    </p:animEffect>
                                    <p:anim calcmode="lin" valueType="num">
                                      <p:cBhvr>
                                        <p:cTn id="22" dur="1000" fill="hold"/>
                                        <p:tgtEl>
                                          <p:spTgt spid="5">
                                            <p:graphicEl>
                                              <a:dgm id="{9FC42344-5AC7-4037-BC44-FD229B312344}"/>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9FC42344-5AC7-4037-BC44-FD229B312344}"/>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6E578DB2-6B4A-4AA5-BBC9-F89D8E2A9B7F}"/>
                                            </p:graphicEl>
                                          </p:spTgt>
                                        </p:tgtEl>
                                        <p:attrNameLst>
                                          <p:attrName>style.visibility</p:attrName>
                                        </p:attrNameLst>
                                      </p:cBhvr>
                                      <p:to>
                                        <p:strVal val="visible"/>
                                      </p:to>
                                    </p:set>
                                    <p:animEffect transition="in" filter="fade">
                                      <p:cBhvr>
                                        <p:cTn id="28" dur="1000"/>
                                        <p:tgtEl>
                                          <p:spTgt spid="5">
                                            <p:graphicEl>
                                              <a:dgm id="{6E578DB2-6B4A-4AA5-BBC9-F89D8E2A9B7F}"/>
                                            </p:graphicEl>
                                          </p:spTgt>
                                        </p:tgtEl>
                                      </p:cBhvr>
                                    </p:animEffect>
                                    <p:anim calcmode="lin" valueType="num">
                                      <p:cBhvr>
                                        <p:cTn id="29" dur="1000" fill="hold"/>
                                        <p:tgtEl>
                                          <p:spTgt spid="5">
                                            <p:graphicEl>
                                              <a:dgm id="{6E578DB2-6B4A-4AA5-BBC9-F89D8E2A9B7F}"/>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6E578DB2-6B4A-4AA5-BBC9-F89D8E2A9B7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913908363"/>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955117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6895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EBFA288C-219C-4916-B839-8BE0D081E167}"/>
                                            </p:graphicEl>
                                          </p:spTgt>
                                        </p:tgtEl>
                                        <p:attrNameLst>
                                          <p:attrName>style.visibility</p:attrName>
                                        </p:attrNameLst>
                                      </p:cBhvr>
                                      <p:to>
                                        <p:strVal val="visible"/>
                                      </p:to>
                                    </p:set>
                                    <p:animEffect transition="in" filter="fade">
                                      <p:cBhvr>
                                        <p:cTn id="14" dur="1000"/>
                                        <p:tgtEl>
                                          <p:spTgt spid="5">
                                            <p:graphicEl>
                                              <a:dgm id="{EBFA288C-219C-4916-B839-8BE0D081E167}"/>
                                            </p:graphicEl>
                                          </p:spTgt>
                                        </p:tgtEl>
                                      </p:cBhvr>
                                    </p:animEffect>
                                    <p:anim calcmode="lin" valueType="num">
                                      <p:cBhvr>
                                        <p:cTn id="15" dur="1000" fill="hold"/>
                                        <p:tgtEl>
                                          <p:spTgt spid="5">
                                            <p:graphicEl>
                                              <a:dgm id="{EBFA288C-219C-4916-B839-8BE0D081E167}"/>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EBFA288C-219C-4916-B839-8BE0D081E16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016E94BC-56B6-4A18-8EE4-D21992239431}"/>
                                            </p:graphicEl>
                                          </p:spTgt>
                                        </p:tgtEl>
                                        <p:attrNameLst>
                                          <p:attrName>style.visibility</p:attrName>
                                        </p:attrNameLst>
                                      </p:cBhvr>
                                      <p:to>
                                        <p:strVal val="visible"/>
                                      </p:to>
                                    </p:set>
                                    <p:animEffect transition="in" filter="fade">
                                      <p:cBhvr>
                                        <p:cTn id="21" dur="1000"/>
                                        <p:tgtEl>
                                          <p:spTgt spid="5">
                                            <p:graphicEl>
                                              <a:dgm id="{016E94BC-56B6-4A18-8EE4-D21992239431}"/>
                                            </p:graphicEl>
                                          </p:spTgt>
                                        </p:tgtEl>
                                      </p:cBhvr>
                                    </p:animEffect>
                                    <p:anim calcmode="lin" valueType="num">
                                      <p:cBhvr>
                                        <p:cTn id="22" dur="1000" fill="hold"/>
                                        <p:tgtEl>
                                          <p:spTgt spid="5">
                                            <p:graphicEl>
                                              <a:dgm id="{016E94BC-56B6-4A18-8EE4-D21992239431}"/>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016E94BC-56B6-4A18-8EE4-D2199223943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361A51BE-5F56-4408-BB6D-2F78697DBC8B}"/>
                                            </p:graphicEl>
                                          </p:spTgt>
                                        </p:tgtEl>
                                        <p:attrNameLst>
                                          <p:attrName>style.visibility</p:attrName>
                                        </p:attrNameLst>
                                      </p:cBhvr>
                                      <p:to>
                                        <p:strVal val="visible"/>
                                      </p:to>
                                    </p:set>
                                    <p:animEffect transition="in" filter="fade">
                                      <p:cBhvr>
                                        <p:cTn id="28" dur="1000"/>
                                        <p:tgtEl>
                                          <p:spTgt spid="5">
                                            <p:graphicEl>
                                              <a:dgm id="{361A51BE-5F56-4408-BB6D-2F78697DBC8B}"/>
                                            </p:graphicEl>
                                          </p:spTgt>
                                        </p:tgtEl>
                                      </p:cBhvr>
                                    </p:animEffect>
                                    <p:anim calcmode="lin" valueType="num">
                                      <p:cBhvr>
                                        <p:cTn id="29" dur="1000" fill="hold"/>
                                        <p:tgtEl>
                                          <p:spTgt spid="5">
                                            <p:graphicEl>
                                              <a:dgm id="{361A51BE-5F56-4408-BB6D-2F78697DBC8B}"/>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361A51BE-5F56-4408-BB6D-2F78697DBC8B}"/>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DF6AD28F-AC2C-4BF0-88EB-45E069906399}"/>
                                            </p:graphicEl>
                                          </p:spTgt>
                                        </p:tgtEl>
                                        <p:attrNameLst>
                                          <p:attrName>style.visibility</p:attrName>
                                        </p:attrNameLst>
                                      </p:cBhvr>
                                      <p:to>
                                        <p:strVal val="visible"/>
                                      </p:to>
                                    </p:set>
                                    <p:animEffect transition="in" filter="fade">
                                      <p:cBhvr>
                                        <p:cTn id="35" dur="1000"/>
                                        <p:tgtEl>
                                          <p:spTgt spid="5">
                                            <p:graphicEl>
                                              <a:dgm id="{DF6AD28F-AC2C-4BF0-88EB-45E069906399}"/>
                                            </p:graphicEl>
                                          </p:spTgt>
                                        </p:tgtEl>
                                      </p:cBhvr>
                                    </p:animEffect>
                                    <p:anim calcmode="lin" valueType="num">
                                      <p:cBhvr>
                                        <p:cTn id="36" dur="1000" fill="hold"/>
                                        <p:tgtEl>
                                          <p:spTgt spid="5">
                                            <p:graphicEl>
                                              <a:dgm id="{DF6AD28F-AC2C-4BF0-88EB-45E069906399}"/>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DF6AD28F-AC2C-4BF0-88EB-45E069906399}"/>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16888C48-B73C-4F81-AA94-68A004915FA9}"/>
                                            </p:graphicEl>
                                          </p:spTgt>
                                        </p:tgtEl>
                                        <p:attrNameLst>
                                          <p:attrName>style.visibility</p:attrName>
                                        </p:attrNameLst>
                                      </p:cBhvr>
                                      <p:to>
                                        <p:strVal val="visible"/>
                                      </p:to>
                                    </p:set>
                                    <p:animEffect transition="in" filter="fade">
                                      <p:cBhvr>
                                        <p:cTn id="42" dur="1000"/>
                                        <p:tgtEl>
                                          <p:spTgt spid="5">
                                            <p:graphicEl>
                                              <a:dgm id="{16888C48-B73C-4F81-AA94-68A004915FA9}"/>
                                            </p:graphicEl>
                                          </p:spTgt>
                                        </p:tgtEl>
                                      </p:cBhvr>
                                    </p:animEffect>
                                    <p:anim calcmode="lin" valueType="num">
                                      <p:cBhvr>
                                        <p:cTn id="43" dur="1000" fill="hold"/>
                                        <p:tgtEl>
                                          <p:spTgt spid="5">
                                            <p:graphicEl>
                                              <a:dgm id="{16888C48-B73C-4F81-AA94-68A004915FA9}"/>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16888C48-B73C-4F81-AA94-68A004915FA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Sub>
          <a:bldDgm bld="one"/>
        </p:bldSub>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1088</Words>
  <Application>Microsoft Office PowerPoint</Application>
  <PresentationFormat>Personalizado</PresentationFormat>
  <Paragraphs>45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Mauricio Hernandez</dc:creator>
  <cp:lastModifiedBy>Mario Moreno</cp:lastModifiedBy>
  <cp:revision>17</cp:revision>
  <dcterms:created xsi:type="dcterms:W3CDTF">2012-11-25T05:19:50Z</dcterms:created>
  <dcterms:modified xsi:type="dcterms:W3CDTF">2017-05-07T02:23:13Z</dcterms:modified>
</cp:coreProperties>
</file>