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57425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309247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170018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221157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376405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193557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104344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157740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100915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307470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7A91E9-C830-4710-8AD6-1D2E5417898E}" type="datetimeFigureOut">
              <a:rPr lang="es-ES" smtClean="0"/>
              <a:t>21/07/2018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BB1D3A-BE9A-4EED-8D58-29623EC48775}" type="slidenum">
              <a:rPr lang="es-ES" smtClean="0"/>
              <a:t>‹Nº›</a:t>
            </a:fld>
            <a:endParaRPr lang="es-ES"/>
          </a:p>
        </p:txBody>
      </p:sp>
    </p:spTree>
    <p:extLst>
      <p:ext uri="{BB962C8B-B14F-4D97-AF65-F5344CB8AC3E}">
        <p14:creationId xmlns:p14="http://schemas.microsoft.com/office/powerpoint/2010/main" val="265606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A91E9-C830-4710-8AD6-1D2E5417898E}" type="datetimeFigureOut">
              <a:rPr lang="es-ES" smtClean="0"/>
              <a:t>21/07/2018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B1D3A-BE9A-4EED-8D58-29623EC48775}" type="slidenum">
              <a:rPr lang="es-ES" smtClean="0"/>
              <a:t>‹Nº›</a:t>
            </a:fld>
            <a:endParaRPr lang="es-ES"/>
          </a:p>
        </p:txBody>
      </p:sp>
    </p:spTree>
    <p:extLst>
      <p:ext uri="{BB962C8B-B14F-4D97-AF65-F5344CB8AC3E}">
        <p14:creationId xmlns:p14="http://schemas.microsoft.com/office/powerpoint/2010/main" val="265398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Título"/>
          <p:cNvSpPr>
            <a:spLocks noGrp="1"/>
          </p:cNvSpPr>
          <p:nvPr>
            <p:ph type="title"/>
          </p:nvPr>
        </p:nvSpPr>
        <p:spPr>
          <a:xfrm>
            <a:off x="467544" y="116632"/>
            <a:ext cx="8229600" cy="1143000"/>
          </a:xfrm>
        </p:spPr>
        <p:txBody>
          <a:bodyPr>
            <a:normAutofit fontScale="90000"/>
          </a:bodyPr>
          <a:lstStyle/>
          <a:p>
            <a:r>
              <a:rPr lang="es-ES" b="1" dirty="0" smtClean="0"/>
              <a:t>COSAS QUE JAMAS LAMENTAREMOS.</a:t>
            </a:r>
            <a:endParaRPr lang="es-ES" b="1" dirty="0"/>
          </a:p>
        </p:txBody>
      </p:sp>
      <p:sp>
        <p:nvSpPr>
          <p:cNvPr id="5" name="4 Marcador de contenido"/>
          <p:cNvSpPr>
            <a:spLocks noGrp="1"/>
          </p:cNvSpPr>
          <p:nvPr>
            <p:ph idx="1"/>
          </p:nvPr>
        </p:nvSpPr>
        <p:spPr>
          <a:xfrm>
            <a:off x="0" y="1268760"/>
            <a:ext cx="9144000" cy="5589240"/>
          </a:xfrm>
        </p:spPr>
        <p:txBody>
          <a:bodyPr/>
          <a:lstStyle/>
          <a:p>
            <a:r>
              <a:rPr lang="es-ES" b="1" dirty="0" smtClean="0"/>
              <a:t>INTRODUCCION:</a:t>
            </a:r>
          </a:p>
          <a:p>
            <a:r>
              <a:rPr lang="es-ES" b="1" dirty="0" smtClean="0"/>
              <a:t>Que triste cuando se nos pasan los años y consultamos a nuestra memoria. Solo para recordar cosas que lamentamos.</a:t>
            </a:r>
          </a:p>
          <a:p>
            <a:r>
              <a:rPr lang="es-ES" b="1" dirty="0" smtClean="0"/>
              <a:t>Pero que hermosas son las cosas que recordamos con satisfacción, con alegría con gozo.</a:t>
            </a:r>
          </a:p>
          <a:p>
            <a:r>
              <a:rPr lang="es-ES" b="1" dirty="0" smtClean="0"/>
              <a:t>Muchas cosas pueden venir a nuestra memoria, algunas nos podríamos lamentar otras no.</a:t>
            </a:r>
            <a:endParaRPr lang="es-ES" b="1" dirty="0"/>
          </a:p>
        </p:txBody>
      </p:sp>
    </p:spTree>
    <p:extLst>
      <p:ext uri="{BB962C8B-B14F-4D97-AF65-F5344CB8AC3E}">
        <p14:creationId xmlns:p14="http://schemas.microsoft.com/office/powerpoint/2010/main" val="211255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2590" y="-12491"/>
            <a:ext cx="9169179" cy="6882981"/>
          </a:xfrm>
          <a:prstGeom prst="rect">
            <a:avLst/>
          </a:prstGeom>
        </p:spPr>
      </p:pic>
      <p:sp>
        <p:nvSpPr>
          <p:cNvPr id="2" name="1 Título"/>
          <p:cNvSpPr>
            <a:spLocks noGrp="1"/>
          </p:cNvSpPr>
          <p:nvPr>
            <p:ph type="title"/>
          </p:nvPr>
        </p:nvSpPr>
        <p:spPr>
          <a:xfrm>
            <a:off x="457200" y="0"/>
            <a:ext cx="8229600" cy="936104"/>
          </a:xfrm>
        </p:spPr>
        <p:txBody>
          <a:bodyPr>
            <a:normAutofit fontScale="90000"/>
          </a:bodyPr>
          <a:lstStyle/>
          <a:p>
            <a:r>
              <a:rPr lang="es-ES" dirty="0" smtClean="0"/>
              <a:t/>
            </a:r>
            <a:br>
              <a:rPr lang="es-ES" dirty="0" smtClean="0"/>
            </a:br>
            <a:r>
              <a:rPr lang="es-ES" dirty="0" smtClean="0"/>
              <a:t>CONCLUSION:</a:t>
            </a:r>
            <a:br>
              <a:rPr lang="es-ES" dirty="0" smtClean="0"/>
            </a:br>
            <a:endParaRPr lang="es-ES" dirty="0"/>
          </a:p>
        </p:txBody>
      </p:sp>
      <p:sp>
        <p:nvSpPr>
          <p:cNvPr id="3" name="2 Marcador de contenido"/>
          <p:cNvSpPr>
            <a:spLocks noGrp="1"/>
          </p:cNvSpPr>
          <p:nvPr>
            <p:ph idx="1"/>
          </p:nvPr>
        </p:nvSpPr>
        <p:spPr>
          <a:xfrm>
            <a:off x="0" y="1268760"/>
            <a:ext cx="9144000" cy="5589240"/>
          </a:xfrm>
        </p:spPr>
        <p:txBody>
          <a:bodyPr>
            <a:normAutofit fontScale="70000" lnSpcReduction="20000"/>
          </a:bodyPr>
          <a:lstStyle/>
          <a:p>
            <a:r>
              <a:rPr lang="es-ES" b="1" dirty="0" smtClean="0"/>
              <a:t>Nunca lamentaremos si aprovechamos bien el tiempo limitado mientras estemos en este mundo.</a:t>
            </a:r>
          </a:p>
          <a:p>
            <a:r>
              <a:rPr lang="es-ES" b="1" dirty="0" smtClean="0"/>
              <a:t>Salmos.90:12.</a:t>
            </a:r>
          </a:p>
          <a:p>
            <a:r>
              <a:rPr lang="es-ES" b="1" dirty="0" smtClean="0"/>
              <a:t>Enséñanos a contar de tal modo nuestros días, que traigamos al corazón sabiduría.</a:t>
            </a:r>
          </a:p>
          <a:p>
            <a:r>
              <a:rPr lang="es-ES" b="1" dirty="0" smtClean="0"/>
              <a:t>Efesios.5:16.</a:t>
            </a:r>
          </a:p>
          <a:p>
            <a:r>
              <a:rPr lang="es-ES" b="1" dirty="0" smtClean="0"/>
              <a:t>aprovechando bien el tiempo, porque los días son malos.</a:t>
            </a:r>
          </a:p>
          <a:p>
            <a:r>
              <a:rPr lang="es-ES" b="1" dirty="0" smtClean="0"/>
              <a:t>II Timoteo.4:1-4.</a:t>
            </a:r>
          </a:p>
          <a:p>
            <a:r>
              <a:rPr lang="es-ES" b="1" dirty="0" smtClean="0"/>
              <a:t>Te encargo solemnemente, en la presencia de Dios y de Cristo Jesús, que ha de juzgar a los vivos y a los muertos, por su manifestación y por su reino: </a:t>
            </a:r>
          </a:p>
          <a:p>
            <a:r>
              <a:rPr lang="es-ES" b="1" dirty="0" smtClean="0"/>
              <a:t>Predica la palabra; insiste a tiempo y fuera de tiempo; redarguye, reprende, exhorta con mucha paciencia e instrucción. </a:t>
            </a:r>
          </a:p>
          <a:p>
            <a:r>
              <a:rPr lang="es-ES" b="1" dirty="0" smtClean="0"/>
              <a:t>Porque vendrá tiempo cuando no soportarán la sana doctrina, sino que teniendo comezón de oídos, acumularán para sí maestros conforme a sus propios deseos; </a:t>
            </a:r>
          </a:p>
          <a:p>
            <a:r>
              <a:rPr lang="es-ES" b="1" dirty="0" smtClean="0"/>
              <a:t>y apartarán sus oídos de la verdad, y se volverán a mitos.</a:t>
            </a:r>
            <a:endParaRPr lang="es-ES" b="1" dirty="0"/>
          </a:p>
        </p:txBody>
      </p:sp>
    </p:spTree>
    <p:extLst>
      <p:ext uri="{BB962C8B-B14F-4D97-AF65-F5344CB8AC3E}">
        <p14:creationId xmlns:p14="http://schemas.microsoft.com/office/powerpoint/2010/main" val="196906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4725144"/>
            <a:ext cx="9144000" cy="2132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5400" b="1" dirty="0" smtClean="0"/>
              <a:t>DIOS NOS BENDIGA A TODOS.</a:t>
            </a:r>
            <a:endParaRPr lang="es-ES" sz="5400" b="1"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662487"/>
          </a:xfrm>
          <a:prstGeom prst="rect">
            <a:avLst/>
          </a:prstGeom>
        </p:spPr>
      </p:pic>
    </p:spTree>
    <p:extLst>
      <p:ext uri="{BB962C8B-B14F-4D97-AF65-F5344CB8AC3E}">
        <p14:creationId xmlns:p14="http://schemas.microsoft.com/office/powerpoint/2010/main" val="70744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4"/>
                                        </p:tgtEl>
                                        <p:attrNameLst>
                                          <p:attrName>style.visibility</p:attrName>
                                        </p:attrNameLst>
                                      </p:cBhvr>
                                      <p:to>
                                        <p:strVal val="visible"/>
                                      </p:to>
                                    </p:set>
                                    <p:set>
                                      <p:cBhvr>
                                        <p:cTn id="15" dur="455" fill="hold">
                                          <p:stCondLst>
                                            <p:cond delay="0"/>
                                          </p:stCondLst>
                                        </p:cTn>
                                        <p:tgtEl>
                                          <p:spTgt spid="4"/>
                                        </p:tgtEl>
                                        <p:attrNameLst>
                                          <p:attrName>style.rotation</p:attrName>
                                        </p:attrNameLst>
                                      </p:cBhvr>
                                      <p:to>
                                        <p:strVal val="-45.0"/>
                                      </p:to>
                                    </p:set>
                                    <p:anim calcmode="lin" valueType="num">
                                      <p:cBhvr>
                                        <p:cTn id="16"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2590" y="-12491"/>
            <a:ext cx="9169179" cy="6882981"/>
          </a:xfrm>
          <a:prstGeom prst="rect">
            <a:avLst/>
          </a:prstGeom>
        </p:spPr>
      </p:pic>
      <p:sp>
        <p:nvSpPr>
          <p:cNvPr id="2" name="1 Título"/>
          <p:cNvSpPr>
            <a:spLocks noGrp="1"/>
          </p:cNvSpPr>
          <p:nvPr>
            <p:ph type="title"/>
          </p:nvPr>
        </p:nvSpPr>
        <p:spPr>
          <a:xfrm>
            <a:off x="457200" y="14988"/>
            <a:ext cx="8229600" cy="1143000"/>
          </a:xfrm>
        </p:spPr>
        <p:txBody>
          <a:bodyPr/>
          <a:lstStyle/>
          <a:p>
            <a:r>
              <a:rPr lang="es-ES" b="1" dirty="0" smtClean="0"/>
              <a:t>JAMAS LEMANTAREMOS.</a:t>
            </a:r>
            <a:endParaRPr lang="es-ES" b="1" dirty="0"/>
          </a:p>
        </p:txBody>
      </p:sp>
      <p:sp>
        <p:nvSpPr>
          <p:cNvPr id="3" name="2 Marcador de contenido"/>
          <p:cNvSpPr>
            <a:spLocks noGrp="1"/>
          </p:cNvSpPr>
          <p:nvPr>
            <p:ph idx="1"/>
          </p:nvPr>
        </p:nvSpPr>
        <p:spPr>
          <a:xfrm>
            <a:off x="0" y="1340768"/>
            <a:ext cx="9144000" cy="5517232"/>
          </a:xfrm>
        </p:spPr>
        <p:txBody>
          <a:bodyPr/>
          <a:lstStyle/>
          <a:p>
            <a:r>
              <a:rPr lang="es-ES" b="1" dirty="0" smtClean="0"/>
              <a:t>Jamás lamentaremos haber buscado a Dios y habernos entregamos a El.</a:t>
            </a:r>
          </a:p>
          <a:p>
            <a:r>
              <a:rPr lang="es-ES" b="1" dirty="0" smtClean="0"/>
              <a:t>Jamás nos pesara el buscado a Dios, porque la hacerlo nos dimos cuenta que El siempre a estado a nuestro alcance.</a:t>
            </a:r>
          </a:p>
          <a:p>
            <a:r>
              <a:rPr lang="es-ES" b="1" dirty="0" smtClean="0"/>
              <a:t>Isaias.55:6.</a:t>
            </a:r>
          </a:p>
          <a:p>
            <a:r>
              <a:rPr lang="es-ES" b="1" dirty="0" smtClean="0"/>
              <a:t>Buscad al SEÑOR mientras puede ser hallado, llamadle en tanto que está cerca.</a:t>
            </a:r>
          </a:p>
          <a:p>
            <a:r>
              <a:rPr lang="es-ES" b="1" dirty="0" smtClean="0"/>
              <a:t>Buscadle en la juventud.</a:t>
            </a:r>
          </a:p>
          <a:p>
            <a:r>
              <a:rPr lang="es-ES" b="1" dirty="0" smtClean="0"/>
              <a:t>Salmos.1:1-3.</a:t>
            </a:r>
          </a:p>
          <a:p>
            <a:endParaRPr lang="es-ES" dirty="0"/>
          </a:p>
        </p:txBody>
      </p:sp>
    </p:spTree>
    <p:extLst>
      <p:ext uri="{BB962C8B-B14F-4D97-AF65-F5344CB8AC3E}">
        <p14:creationId xmlns:p14="http://schemas.microsoft.com/office/powerpoint/2010/main" val="71073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590" y="-12491"/>
            <a:ext cx="9169179" cy="6882981"/>
          </a:xfrm>
          <a:prstGeom prst="rect">
            <a:avLst/>
          </a:prstGeom>
        </p:spPr>
      </p:pic>
      <p:sp>
        <p:nvSpPr>
          <p:cNvPr id="3" name="2 Marcador de contenido"/>
          <p:cNvSpPr>
            <a:spLocks noGrp="1"/>
          </p:cNvSpPr>
          <p:nvPr>
            <p:ph idx="1"/>
          </p:nvPr>
        </p:nvSpPr>
        <p:spPr>
          <a:xfrm>
            <a:off x="0" y="0"/>
            <a:ext cx="9144000" cy="6858000"/>
          </a:xfrm>
        </p:spPr>
        <p:txBody>
          <a:bodyPr>
            <a:normAutofit fontScale="92500"/>
          </a:bodyPr>
          <a:lstStyle/>
          <a:p>
            <a:r>
              <a:rPr lang="es-ES" b="1" dirty="0" smtClean="0"/>
              <a:t>¡Cuán bienaventurado es el hombre que no anda en el consejo de los impíos, ni se detiene en el camino de los pecadores, ni se sienta en la silla de los escarnecedores, </a:t>
            </a:r>
          </a:p>
          <a:p>
            <a:r>
              <a:rPr lang="es-ES" b="1" dirty="0"/>
              <a:t>S</a:t>
            </a:r>
            <a:r>
              <a:rPr lang="es-ES" b="1" dirty="0" smtClean="0"/>
              <a:t>ino que en la ley del SEÑOR está su deleite, y en su ley medita de día y de noche! </a:t>
            </a:r>
          </a:p>
          <a:p>
            <a:r>
              <a:rPr lang="es-ES" b="1" dirty="0" smtClean="0"/>
              <a:t>Será como árbol firmemente plantado junto a corrientes de agua, que da su fruto a su tiempo, y su hoja no se marchita; en todo lo que hace, prospera.</a:t>
            </a:r>
          </a:p>
          <a:p>
            <a:r>
              <a:rPr lang="es-ES" b="1" dirty="0" smtClean="0"/>
              <a:t>Eclesiastes.12:1.</a:t>
            </a:r>
          </a:p>
          <a:p>
            <a:r>
              <a:rPr lang="es-ES" b="1" dirty="0" smtClean="0"/>
              <a:t>Acuérdate, pues, de tu Creador en los días de tu juventud, antes que vengan los días malos, y se acerquen los años en que digas: No tengo en ellos placer; </a:t>
            </a:r>
          </a:p>
          <a:p>
            <a:endParaRPr lang="es-ES" dirty="0"/>
          </a:p>
        </p:txBody>
      </p:sp>
    </p:spTree>
    <p:extLst>
      <p:ext uri="{BB962C8B-B14F-4D97-AF65-F5344CB8AC3E}">
        <p14:creationId xmlns:p14="http://schemas.microsoft.com/office/powerpoint/2010/main" val="76757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590" y="-12491"/>
            <a:ext cx="9169179" cy="6882981"/>
          </a:xfrm>
          <a:prstGeom prst="rect">
            <a:avLst/>
          </a:prstGeom>
        </p:spPr>
      </p:pic>
      <p:sp>
        <p:nvSpPr>
          <p:cNvPr id="3" name="2 Marcador de contenido"/>
          <p:cNvSpPr>
            <a:spLocks noGrp="1"/>
          </p:cNvSpPr>
          <p:nvPr>
            <p:ph idx="1"/>
          </p:nvPr>
        </p:nvSpPr>
        <p:spPr>
          <a:xfrm>
            <a:off x="0" y="0"/>
            <a:ext cx="9144000" cy="6858000"/>
          </a:xfrm>
        </p:spPr>
        <p:txBody>
          <a:bodyPr/>
          <a:lstStyle/>
          <a:p>
            <a:r>
              <a:rPr lang="es-ES" b="1" dirty="0" smtClean="0"/>
              <a:t>Jamás lamentaremos el haber sido bautizados bíblicamente.</a:t>
            </a:r>
          </a:p>
          <a:p>
            <a:r>
              <a:rPr lang="es-ES" b="1" dirty="0" smtClean="0"/>
              <a:t>Hechos.2:38.</a:t>
            </a:r>
          </a:p>
          <a:p>
            <a:r>
              <a:rPr lang="es-ES" b="1" dirty="0" smtClean="0"/>
              <a:t>Y Pedro les dijo: Arrepentíos y sed bautizados cada uno de vosotros en el nombre de Jesucristo para perdón de vuestros pecados, y recibiréis el don del Espíritu Santo.</a:t>
            </a:r>
          </a:p>
          <a:p>
            <a:r>
              <a:rPr lang="es-ES" b="1" dirty="0" smtClean="0"/>
              <a:t>Galatas.3:27.</a:t>
            </a:r>
          </a:p>
          <a:p>
            <a:r>
              <a:rPr lang="es-ES" b="1" dirty="0" smtClean="0"/>
              <a:t>Porque todos los que fuisteis bautizados en Cristo, de Cristo os habéis revestido.</a:t>
            </a:r>
          </a:p>
          <a:p>
            <a:r>
              <a:rPr lang="es-ES" b="1" dirty="0" smtClean="0"/>
              <a:t>¿Cuál será nuestra reacción en aquel día?</a:t>
            </a:r>
          </a:p>
          <a:p>
            <a:r>
              <a:rPr lang="es-ES" b="1" dirty="0" smtClean="0"/>
              <a:t>Mateo.25:31-46.</a:t>
            </a:r>
          </a:p>
          <a:p>
            <a:endParaRPr lang="es-ES" dirty="0"/>
          </a:p>
        </p:txBody>
      </p:sp>
    </p:spTree>
    <p:extLst>
      <p:ext uri="{BB962C8B-B14F-4D97-AF65-F5344CB8AC3E}">
        <p14:creationId xmlns:p14="http://schemas.microsoft.com/office/powerpoint/2010/main" val="386889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590" y="-12491"/>
            <a:ext cx="9169179" cy="6882981"/>
          </a:xfrm>
          <a:prstGeom prst="rect">
            <a:avLst/>
          </a:prstGeom>
        </p:spPr>
      </p:pic>
      <p:sp>
        <p:nvSpPr>
          <p:cNvPr id="3" name="2 Marcador de contenido"/>
          <p:cNvSpPr>
            <a:spLocks noGrp="1"/>
          </p:cNvSpPr>
          <p:nvPr>
            <p:ph idx="1"/>
          </p:nvPr>
        </p:nvSpPr>
        <p:spPr>
          <a:xfrm>
            <a:off x="0" y="0"/>
            <a:ext cx="9144000" cy="2204864"/>
          </a:xfrm>
        </p:spPr>
        <p:txBody>
          <a:bodyPr/>
          <a:lstStyle/>
          <a:p>
            <a:r>
              <a:rPr lang="es-ES" b="1" dirty="0" smtClean="0"/>
              <a:t>Mateo.7:21.</a:t>
            </a:r>
          </a:p>
          <a:p>
            <a:r>
              <a:rPr lang="es-ES" b="1" dirty="0" smtClean="0"/>
              <a:t>No todo el que me dice: "Señor, Señor", entrará en el reino de los cielos, sino el que hace la voluntad de mi Padre que está en los cielos.</a:t>
            </a:r>
          </a:p>
          <a:p>
            <a:endParaRPr lang="es-ES"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17354"/>
            <a:ext cx="9144000" cy="4640645"/>
          </a:xfrm>
          <a:prstGeom prst="rect">
            <a:avLst/>
          </a:prstGeom>
        </p:spPr>
      </p:pic>
    </p:spTree>
    <p:extLst>
      <p:ext uri="{BB962C8B-B14F-4D97-AF65-F5344CB8AC3E}">
        <p14:creationId xmlns:p14="http://schemas.microsoft.com/office/powerpoint/2010/main" val="248173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1"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2590" y="-12491"/>
            <a:ext cx="9169179" cy="6882981"/>
          </a:xfrm>
          <a:prstGeom prst="rect">
            <a:avLst/>
          </a:prstGeom>
        </p:spPr>
      </p:pic>
      <p:sp>
        <p:nvSpPr>
          <p:cNvPr id="2" name="1 Título"/>
          <p:cNvSpPr>
            <a:spLocks noGrp="1"/>
          </p:cNvSpPr>
          <p:nvPr>
            <p:ph type="title"/>
          </p:nvPr>
        </p:nvSpPr>
        <p:spPr>
          <a:xfrm>
            <a:off x="457200" y="0"/>
            <a:ext cx="8229600" cy="1143000"/>
          </a:xfrm>
        </p:spPr>
        <p:txBody>
          <a:bodyPr>
            <a:normAutofit fontScale="90000"/>
          </a:bodyPr>
          <a:lstStyle/>
          <a:p>
            <a:r>
              <a:rPr lang="es-ES" b="1" dirty="0" smtClean="0"/>
              <a:t>NUNCA NOS PESARA SER FIEL A DIOS EN TODO.</a:t>
            </a:r>
            <a:endParaRPr lang="es-ES" b="1" dirty="0"/>
          </a:p>
        </p:txBody>
      </p:sp>
      <p:sp>
        <p:nvSpPr>
          <p:cNvPr id="3" name="2 Marcador de contenido"/>
          <p:cNvSpPr>
            <a:spLocks noGrp="1"/>
          </p:cNvSpPr>
          <p:nvPr>
            <p:ph idx="1"/>
          </p:nvPr>
        </p:nvSpPr>
        <p:spPr>
          <a:xfrm>
            <a:off x="0" y="1600200"/>
            <a:ext cx="9144000" cy="5257800"/>
          </a:xfrm>
        </p:spPr>
        <p:txBody>
          <a:bodyPr>
            <a:normAutofit fontScale="92500" lnSpcReduction="10000"/>
          </a:bodyPr>
          <a:lstStyle/>
          <a:p>
            <a:r>
              <a:rPr lang="es-ES" b="1" dirty="0" smtClean="0"/>
              <a:t>Jamás lamentaremos el haber sido fieles a los mandamientos de Dios. </a:t>
            </a:r>
          </a:p>
          <a:p>
            <a:r>
              <a:rPr lang="es-ES" b="1" dirty="0" smtClean="0"/>
              <a:t>El respetar a los ancianos a los mayores de edad.</a:t>
            </a:r>
          </a:p>
          <a:p>
            <a:r>
              <a:rPr lang="es-ES" b="1" dirty="0" smtClean="0"/>
              <a:t>Job.12:12.</a:t>
            </a:r>
          </a:p>
          <a:p>
            <a:r>
              <a:rPr lang="es-ES" b="1" dirty="0" smtClean="0"/>
              <a:t>En los ancianos está la sabiduría, y en largura de días el entendimiento. </a:t>
            </a:r>
          </a:p>
          <a:p>
            <a:r>
              <a:rPr lang="es-ES" b="1" dirty="0" smtClean="0"/>
              <a:t>Proverbios.1:8-9.</a:t>
            </a:r>
          </a:p>
          <a:p>
            <a:r>
              <a:rPr lang="es-ES" b="1" dirty="0" smtClean="0"/>
              <a:t>Oye, hijo mío, la instrucción de tu padre, y no abandones la enseñanza de tu madre; </a:t>
            </a:r>
          </a:p>
          <a:p>
            <a:r>
              <a:rPr lang="es-ES" b="1" dirty="0"/>
              <a:t>P</a:t>
            </a:r>
            <a:r>
              <a:rPr lang="es-ES" b="1" dirty="0" smtClean="0"/>
              <a:t>orque guirnalda de gracia son para tu cabeza, y collares para tu cuello.</a:t>
            </a:r>
          </a:p>
          <a:p>
            <a:endParaRPr lang="es-ES" dirty="0"/>
          </a:p>
        </p:txBody>
      </p:sp>
    </p:spTree>
    <p:extLst>
      <p:ext uri="{BB962C8B-B14F-4D97-AF65-F5344CB8AC3E}">
        <p14:creationId xmlns:p14="http://schemas.microsoft.com/office/powerpoint/2010/main" val="210610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590" y="-12491"/>
            <a:ext cx="9169179" cy="6882981"/>
          </a:xfrm>
          <a:prstGeom prst="rect">
            <a:avLst/>
          </a:prstGeom>
        </p:spPr>
      </p:pic>
      <p:sp>
        <p:nvSpPr>
          <p:cNvPr id="3" name="2 Marcador de contenido"/>
          <p:cNvSpPr>
            <a:spLocks noGrp="1"/>
          </p:cNvSpPr>
          <p:nvPr>
            <p:ph idx="1"/>
          </p:nvPr>
        </p:nvSpPr>
        <p:spPr>
          <a:xfrm>
            <a:off x="0" y="0"/>
            <a:ext cx="9144000" cy="6858000"/>
          </a:xfrm>
        </p:spPr>
        <p:txBody>
          <a:bodyPr>
            <a:normAutofit fontScale="85000" lnSpcReduction="20000"/>
          </a:bodyPr>
          <a:lstStyle/>
          <a:p>
            <a:r>
              <a:rPr lang="es-ES" b="1" dirty="0" smtClean="0"/>
              <a:t>Jamás me pesara darles su merecida honra.</a:t>
            </a:r>
          </a:p>
          <a:p>
            <a:r>
              <a:rPr lang="es-ES" b="1" dirty="0" smtClean="0"/>
              <a:t>Levitico.9:32.</a:t>
            </a:r>
          </a:p>
          <a:p>
            <a:r>
              <a:rPr lang="es-ES" b="1" dirty="0" smtClean="0"/>
              <a:t>"Delante de las canas te pondrás en pie; honrarás al anciano, y a tu Dios temerás; yo soy el SEÑOR. </a:t>
            </a:r>
          </a:p>
          <a:p>
            <a:r>
              <a:rPr lang="es-ES" b="1" dirty="0" smtClean="0"/>
              <a:t>Proverbios.32:32.</a:t>
            </a:r>
          </a:p>
          <a:p>
            <a:r>
              <a:rPr lang="es-ES" b="1" dirty="0" smtClean="0"/>
              <a:t>Escucha a tu padre, que te engendró, y no desprecies a tu madre cuando envejezca.</a:t>
            </a:r>
          </a:p>
          <a:p>
            <a:r>
              <a:rPr lang="es-ES" b="1" dirty="0" smtClean="0"/>
              <a:t>Especialmente a nuestros padres.</a:t>
            </a:r>
          </a:p>
          <a:p>
            <a:r>
              <a:rPr lang="es-ES" b="1" dirty="0" smtClean="0"/>
              <a:t>Efesios.6:1-4.</a:t>
            </a:r>
          </a:p>
          <a:p>
            <a:r>
              <a:rPr lang="es-ES" b="1" dirty="0" smtClean="0"/>
              <a:t>Hijos, obedeced a vuestros padres en el Señor, porque esto es justo. </a:t>
            </a:r>
          </a:p>
          <a:p>
            <a:r>
              <a:rPr lang="es-ES" b="1" dirty="0" smtClean="0"/>
              <a:t>Efesios.6:2  HONRA A TU PADRE Y A tu MADRE (que es el primer mandamiento con promesa), </a:t>
            </a:r>
          </a:p>
          <a:p>
            <a:r>
              <a:rPr lang="es-ES" b="1" dirty="0" smtClean="0"/>
              <a:t>Efesios.6:3  PARA QUE TE VAYA BIEN, Y PARA QUE TENGAS LARGA VIDA SOBRE LA TIERRA. </a:t>
            </a:r>
          </a:p>
          <a:p>
            <a:r>
              <a:rPr lang="es-ES" b="1" dirty="0" smtClean="0"/>
              <a:t>Efesios.6:4  Y vosotros, padres, no provoquéis a ira a vuestros hijos, sino criadlos en la disciplina e instrucción del Señor. </a:t>
            </a:r>
          </a:p>
          <a:p>
            <a:endParaRPr lang="es-ES" dirty="0" smtClean="0"/>
          </a:p>
          <a:p>
            <a:endParaRPr lang="es-ES" dirty="0"/>
          </a:p>
        </p:txBody>
      </p:sp>
    </p:spTree>
    <p:extLst>
      <p:ext uri="{BB962C8B-B14F-4D97-AF65-F5344CB8AC3E}">
        <p14:creationId xmlns:p14="http://schemas.microsoft.com/office/powerpoint/2010/main" val="85426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590" y="-12491"/>
            <a:ext cx="9169179" cy="6882981"/>
          </a:xfrm>
          <a:prstGeom prst="rect">
            <a:avLst/>
          </a:prstGeom>
        </p:spPr>
      </p:pic>
      <p:sp>
        <p:nvSpPr>
          <p:cNvPr id="3" name="2 Marcador de contenido"/>
          <p:cNvSpPr>
            <a:spLocks noGrp="1"/>
          </p:cNvSpPr>
          <p:nvPr>
            <p:ph idx="1"/>
          </p:nvPr>
        </p:nvSpPr>
        <p:spPr>
          <a:xfrm>
            <a:off x="0" y="0"/>
            <a:ext cx="9144000" cy="6858000"/>
          </a:xfrm>
        </p:spPr>
        <p:txBody>
          <a:bodyPr>
            <a:normAutofit fontScale="92500" lnSpcReduction="20000"/>
          </a:bodyPr>
          <a:lstStyle/>
          <a:p>
            <a:r>
              <a:rPr lang="es-ES" b="1" dirty="0" smtClean="0"/>
              <a:t>Que bueno que decidí ser fiel a Dios en la adoración.</a:t>
            </a:r>
          </a:p>
          <a:p>
            <a:r>
              <a:rPr lang="es-ES" b="1" dirty="0" smtClean="0"/>
              <a:t>Juan.4:23-24.</a:t>
            </a:r>
          </a:p>
          <a:p>
            <a:r>
              <a:rPr lang="es-ES" b="1" dirty="0" smtClean="0"/>
              <a:t>Pero la hora viene, y ahora es, cuando los verdaderos adoradores adorarán al Padre en espíritu y en verdad; porque ciertamente a los tales el Padre busca que le adoren. </a:t>
            </a:r>
          </a:p>
          <a:p>
            <a:r>
              <a:rPr lang="es-ES" b="1" dirty="0" smtClean="0"/>
              <a:t>Dios es espíritu, y los que le adoran deben adorarle en espíritu y en verdad.</a:t>
            </a:r>
          </a:p>
          <a:p>
            <a:r>
              <a:rPr lang="es-ES" b="1" dirty="0" smtClean="0"/>
              <a:t>Los casados que son felices es porque obedecieron las instrucciones de Dios para su matrimonio y jamás lo lamentaran.</a:t>
            </a:r>
          </a:p>
          <a:p>
            <a:r>
              <a:rPr lang="es-ES" b="1" dirty="0" smtClean="0"/>
              <a:t>El esposo ama a su esposa.</a:t>
            </a:r>
          </a:p>
          <a:p>
            <a:r>
              <a:rPr lang="es-ES" b="1" dirty="0" smtClean="0"/>
              <a:t>Efesios.5:23.</a:t>
            </a:r>
          </a:p>
          <a:p>
            <a:r>
              <a:rPr lang="es-ES" b="1" dirty="0" smtClean="0"/>
              <a:t>Maridos, amad a vuestras mujeres, así como Cristo amó a la iglesia y se dio a sí mismo por ella, </a:t>
            </a:r>
          </a:p>
          <a:p>
            <a:endParaRPr lang="es-ES" dirty="0" smtClean="0"/>
          </a:p>
          <a:p>
            <a:endParaRPr lang="es-ES" dirty="0"/>
          </a:p>
        </p:txBody>
      </p:sp>
    </p:spTree>
    <p:extLst>
      <p:ext uri="{BB962C8B-B14F-4D97-AF65-F5344CB8AC3E}">
        <p14:creationId xmlns:p14="http://schemas.microsoft.com/office/powerpoint/2010/main" val="242558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590" y="-12491"/>
            <a:ext cx="9169179" cy="6882981"/>
          </a:xfrm>
          <a:prstGeom prst="rect">
            <a:avLst/>
          </a:prstGeom>
        </p:spPr>
      </p:pic>
      <p:sp>
        <p:nvSpPr>
          <p:cNvPr id="3" name="2 Marcador de contenido"/>
          <p:cNvSpPr>
            <a:spLocks noGrp="1"/>
          </p:cNvSpPr>
          <p:nvPr>
            <p:ph idx="1"/>
          </p:nvPr>
        </p:nvSpPr>
        <p:spPr>
          <a:xfrm>
            <a:off x="0" y="0"/>
            <a:ext cx="9144000" cy="6858000"/>
          </a:xfrm>
        </p:spPr>
        <p:txBody>
          <a:bodyPr>
            <a:normAutofit fontScale="85000" lnSpcReduction="20000"/>
          </a:bodyPr>
          <a:lstStyle/>
          <a:p>
            <a:r>
              <a:rPr lang="es-ES" b="1" dirty="0" smtClean="0"/>
              <a:t>La mujer obedezca a su esposo.</a:t>
            </a:r>
          </a:p>
          <a:p>
            <a:r>
              <a:rPr lang="es-ES" b="1" dirty="0" smtClean="0"/>
              <a:t>Efesios.5:22.</a:t>
            </a:r>
          </a:p>
          <a:p>
            <a:r>
              <a:rPr lang="es-ES" b="1" dirty="0" smtClean="0"/>
              <a:t>Las mujeres estén sometidas a sus propios maridos como al Señor.</a:t>
            </a:r>
          </a:p>
          <a:p>
            <a:r>
              <a:rPr lang="es-ES" b="1" dirty="0" smtClean="0"/>
              <a:t>Mateo.5:13-14.</a:t>
            </a:r>
          </a:p>
          <a:p>
            <a:r>
              <a:rPr lang="es-ES" b="1" dirty="0" smtClean="0"/>
              <a:t>Vosotros sois la sal de la tierra; pero si la sal se ha vuelto insípida, ¿con qué se hará salada otra vez? Ya para nada sirve, sino para ser echada fuera y pisoteada por los hombres. </a:t>
            </a:r>
          </a:p>
          <a:p>
            <a:r>
              <a:rPr lang="es-ES" b="1" dirty="0" smtClean="0"/>
              <a:t>Vosotros sois la luz del mundo. Una ciudad situada sobre un monte no se puede ocultar; </a:t>
            </a:r>
          </a:p>
          <a:p>
            <a:r>
              <a:rPr lang="es-ES" b="1" dirty="0"/>
              <a:t>N</a:t>
            </a:r>
            <a:r>
              <a:rPr lang="es-ES" b="1" dirty="0" smtClean="0"/>
              <a:t>i se enciende una lámpara y se pone debajo de un almud, sino sobre el candelero, y alumbra a todos los que están en la casa. </a:t>
            </a:r>
          </a:p>
          <a:p>
            <a:r>
              <a:rPr lang="es-ES" b="1" dirty="0" smtClean="0"/>
              <a:t>Así brille vuestra luz delante de los hombres, para que vean vuestras buenas acciones y glorifiquen a vuestro Padre que está en los cielos. </a:t>
            </a:r>
          </a:p>
        </p:txBody>
      </p:sp>
    </p:spTree>
    <p:extLst>
      <p:ext uri="{BB962C8B-B14F-4D97-AF65-F5344CB8AC3E}">
        <p14:creationId xmlns:p14="http://schemas.microsoft.com/office/powerpoint/2010/main" val="86806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987</Words>
  <Application>Microsoft Office PowerPoint</Application>
  <PresentationFormat>Presentación en pantalla (4:3)</PresentationFormat>
  <Paragraphs>73</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COSAS QUE JAMAS LAMENTAREMOS.</vt:lpstr>
      <vt:lpstr>JAMAS LEMANTAREMOS.</vt:lpstr>
      <vt:lpstr>Presentación de PowerPoint</vt:lpstr>
      <vt:lpstr>Presentación de PowerPoint</vt:lpstr>
      <vt:lpstr>Presentación de PowerPoint</vt:lpstr>
      <vt:lpstr>NUNCA NOS PESARA SER FIEL A DIOS EN TODO.</vt:lpstr>
      <vt:lpstr>Presentación de PowerPoint</vt:lpstr>
      <vt:lpstr>Presentación de PowerPoint</vt:lpstr>
      <vt:lpstr>Presentación de PowerPoint</vt:lpstr>
      <vt:lpstr> CONCLUSION: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COSAS QUE JAMAS LAMENTAREMOS.</dc:title>
  <dc:creator>Mario Moreno</dc:creator>
  <cp:lastModifiedBy>Usuario de Windows</cp:lastModifiedBy>
  <cp:revision>9</cp:revision>
  <dcterms:created xsi:type="dcterms:W3CDTF">2017-06-14T12:44:12Z</dcterms:created>
  <dcterms:modified xsi:type="dcterms:W3CDTF">2018-07-21T15:59:12Z</dcterms:modified>
</cp:coreProperties>
</file>