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DCD2-77D4-47BF-8872-F68C0FEF0314}" type="datetimeFigureOut">
              <a:rPr lang="es-NI" smtClean="0"/>
              <a:pPr/>
              <a:t>17/08/2016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8457-05F5-466C-BDCB-A5CC4994BA2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NI" b="1" dirty="0" smtClean="0"/>
              <a:t>CRISTO LO ES TODO EN TODO.</a:t>
            </a:r>
            <a:endParaRPr lang="es-NI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600201"/>
            <a:ext cx="5796136" cy="2908920"/>
          </a:xfrm>
        </p:spPr>
        <p:txBody>
          <a:bodyPr/>
          <a:lstStyle/>
          <a:p>
            <a:r>
              <a:rPr lang="es-NI" b="1" dirty="0" smtClean="0"/>
              <a:t>Cristo es todo en todo.</a:t>
            </a:r>
          </a:p>
          <a:p>
            <a:r>
              <a:rPr lang="es-NI" b="1" dirty="0" smtClean="0"/>
              <a:t>El es El artista es todo codiciable. Cantar De Cantares.5:16.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395536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Su paladar, dulcísimo, y todo él, deseable. Este es mi amado y éste es mi amigo, hijas de Jerusalén. </a:t>
            </a:r>
          </a:p>
        </p:txBody>
      </p:sp>
      <p:pic>
        <p:nvPicPr>
          <p:cNvPr id="1026" name="Picture 2" descr="C:\Users\MARIO MORENO\Desktop\Jesus Es Todo En Todo\13151887_1707549046129000_8843487405305503534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71601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644008" cy="2592288"/>
          </a:xfrm>
        </p:spPr>
        <p:txBody>
          <a:bodyPr/>
          <a:lstStyle/>
          <a:p>
            <a:r>
              <a:rPr lang="es-NI" b="1" dirty="0" smtClean="0"/>
              <a:t>Es El Joyero. Es La Piedra preciosa. I Pedro.2:4.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23528" y="472514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Y viniendo a El como a una piedra viva, desechada por los hombres, pero escogida y preciosa delante de Dios, </a:t>
            </a:r>
          </a:p>
        </p:txBody>
      </p:sp>
      <p:pic>
        <p:nvPicPr>
          <p:cNvPr id="1026" name="Picture 2" descr="C:\Users\MARIO MORENO\Desktop\Jesus Es Todo En Todo\amatis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4932040" cy="3672408"/>
          </a:xfrm>
        </p:spPr>
        <p:txBody>
          <a:bodyPr>
            <a:normAutofit fontScale="85000" lnSpcReduction="20000"/>
          </a:bodyPr>
          <a:lstStyle/>
          <a:p>
            <a:r>
              <a:rPr lang="es-NI" b="1" dirty="0" smtClean="0"/>
              <a:t>El Abogado. I Juan.2:1. </a:t>
            </a:r>
            <a:r>
              <a:rPr lang="es-NI" b="1" dirty="0"/>
              <a:t>Tenemos un Abogado para con el Padre; uno que ha prometido, y es plenamente capaz de defender a cada uno que solicite perdón y salvación en su nombre, dependiendo de que Él abogue por ellos. </a:t>
            </a:r>
            <a:endParaRPr lang="es-NI" b="1" dirty="0" smtClean="0"/>
          </a:p>
          <a:p>
            <a:r>
              <a:rPr lang="es-NI" b="1" dirty="0" smtClean="0"/>
              <a:t>Él </a:t>
            </a:r>
            <a:r>
              <a:rPr lang="es-NI" b="1" dirty="0"/>
              <a:t>es “Jesús”, el Salvador, y “Cristo”, el Mesías, el Ungido.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501317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 Hijitos míos, os escribo estas cosas para que no pequéis. Y si alguno peca, Abogado tenemos para con el Padre, a Jesucristo el justo. </a:t>
            </a:r>
          </a:p>
        </p:txBody>
      </p:sp>
      <p:pic>
        <p:nvPicPr>
          <p:cNvPr id="2050" name="Picture 2" descr="C:\Users\MARIO MORENO\Desktop\Jesus Es Todo En Todo\jv-02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940152" cy="2016224"/>
          </a:xfrm>
        </p:spPr>
        <p:txBody>
          <a:bodyPr/>
          <a:lstStyle/>
          <a:p>
            <a:r>
              <a:rPr lang="es-NI" b="1" dirty="0" smtClean="0"/>
              <a:t>El Periodista. Trajo Buenas Nuevas. Mateo.11:5.</a:t>
            </a:r>
            <a:endParaRPr lang="es-NI" b="1" dirty="0"/>
          </a:p>
        </p:txBody>
      </p:sp>
      <p:pic>
        <p:nvPicPr>
          <p:cNvPr id="3074" name="Picture 2" descr="C:\Users\MARIO MORENO\Desktop\Jesus Es Todo En Todo\0dy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4293096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los CIEGOS RECIBEN LA VISTA y los cojos andan, los leprosos quedan limpios, los sordos oyen, los muertos son resucitados y a los POBRES SE LES ANUNCIA EL EVANGELIO. 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076056" cy="1440160"/>
          </a:xfrm>
        </p:spPr>
        <p:txBody>
          <a:bodyPr/>
          <a:lstStyle/>
          <a:p>
            <a:r>
              <a:rPr lang="es-NI" b="1" dirty="0" smtClean="0"/>
              <a:t>Es El Buen amo. Mateo.25:14.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395536" y="479715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Porque </a:t>
            </a:r>
            <a:r>
              <a:rPr lang="es-NI" b="1" i="1" dirty="0" smtClean="0"/>
              <a:t>el reino de los cielos es como un hombre que al emprender un viaje, llamó a sus siervos y les encomendó sus bienes.</a:t>
            </a:r>
            <a:endParaRPr lang="es-NI" b="1" dirty="0"/>
          </a:p>
        </p:txBody>
      </p:sp>
      <p:pic>
        <p:nvPicPr>
          <p:cNvPr id="4098" name="Picture 2" descr="C:\Users\MARIO MORENO\Desktop\Jesus Es Todo En Todo\f09992b3a60dd7b29bc0676661b3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076056" cy="1944216"/>
          </a:xfrm>
        </p:spPr>
        <p:txBody>
          <a:bodyPr/>
          <a:lstStyle/>
          <a:p>
            <a:r>
              <a:rPr lang="es-NI" b="1" dirty="0" smtClean="0"/>
              <a:t>El Ayudador. Nos Da Descanso. Mateo.11:28.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23528" y="450912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Venid a mí, todos los que estáis cansados y cargados, y yo os haré descansar. </a:t>
            </a:r>
          </a:p>
        </p:txBody>
      </p:sp>
      <p:pic>
        <p:nvPicPr>
          <p:cNvPr id="5122" name="Picture 2" descr="C:\Users\MARIO MORENO\Desktop\Jesus Es Todo En Todo\preocupacion_Jesus_te_da_descanso_p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5940152" cy="2088232"/>
          </a:xfrm>
        </p:spPr>
        <p:txBody>
          <a:bodyPr/>
          <a:lstStyle/>
          <a:p>
            <a:r>
              <a:rPr lang="es-NI" b="1" dirty="0" smtClean="0"/>
              <a:t>Es El Guía. Es El Camino. Juan.14.6.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36510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Jesús le dijo*: Yo soy el camino, y la verdad, y la vida; nadie viene al Padre sino por mí. </a:t>
            </a:r>
          </a:p>
        </p:txBody>
      </p:sp>
      <p:pic>
        <p:nvPicPr>
          <p:cNvPr id="6146" name="Picture 2" descr="C:\Users\MARIO MORENO\Desktop\Jesus Es Todo En Todo\jesucr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4644008" cy="1656184"/>
          </a:xfrm>
        </p:spPr>
        <p:txBody>
          <a:bodyPr/>
          <a:lstStyle/>
          <a:p>
            <a:r>
              <a:rPr lang="es-NI" b="1" dirty="0" smtClean="0"/>
              <a:t>Es El Creador. Es La Vida. Juan.14:6.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869160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Jesús le dijo*: Yo soy el camino, y la verdad, y la vida; nadie viene al Padre sino por mí. </a:t>
            </a:r>
          </a:p>
        </p:txBody>
      </p:sp>
      <p:pic>
        <p:nvPicPr>
          <p:cNvPr id="7170" name="Picture 2" descr="C:\Users\MARIO MORENO\Desktop\Jesus Es Todo En Todo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1"/>
            <a:ext cx="4716016" cy="1296144"/>
          </a:xfrm>
        </p:spPr>
        <p:txBody>
          <a:bodyPr/>
          <a:lstStyle/>
          <a:p>
            <a:r>
              <a:rPr lang="es-NI" b="1" dirty="0" smtClean="0"/>
              <a:t>Es El mediador. I Timoteo.2:4.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22108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Porque hay un solo Dios, </a:t>
            </a:r>
            <a:r>
              <a:rPr lang="es-NI" b="1" i="1" dirty="0" smtClean="0"/>
              <a:t>y también un solo mediador entre Dios y los hombres, Cristo Jesús hombre, </a:t>
            </a:r>
            <a:endParaRPr lang="es-NI" b="1" dirty="0"/>
          </a:p>
        </p:txBody>
      </p:sp>
      <p:pic>
        <p:nvPicPr>
          <p:cNvPr id="8194" name="Picture 2" descr="C:\Users\MARIO MORENO\Desktop\Jesus Es Todo En Todo\maxresdefault.jp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140968"/>
          </a:xfrm>
        </p:spPr>
        <p:txBody>
          <a:bodyPr/>
          <a:lstStyle/>
          <a:p>
            <a:r>
              <a:rPr lang="es-NI" b="1" dirty="0" smtClean="0"/>
              <a:t>Jesucristo lo es todo en todo. Por eso debemos poner los ojos en El. Hebreos.12:2.</a:t>
            </a:r>
          </a:p>
          <a:p>
            <a:r>
              <a:rPr lang="es-NI" b="1" dirty="0" smtClean="0"/>
              <a:t>Ya que no hay otro en El que podamos ser salvos. Hechos.4:12.</a:t>
            </a:r>
          </a:p>
          <a:p>
            <a:r>
              <a:rPr lang="es-NI" b="1" dirty="0" smtClean="0"/>
              <a:t>Busquémosle de corazón siempre.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328498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dirty="0" smtClean="0"/>
              <a:t> </a:t>
            </a:r>
            <a:r>
              <a:rPr lang="es-NI" b="1" dirty="0" smtClean="0"/>
              <a:t>puestos los ojos en Jesús, el autor y consumador de la fe, quien por el gozo puesto delante de El soportó la cruz, menospreciando la vergüenza, y se ha sentado a la diestra del trono de Dios.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593467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Y en ningún otro hay salvación, porque no hay otro nombre bajo el cielo dado a los hombres, en el cual podamos ser salvos. </a:t>
            </a:r>
            <a:endParaRPr lang="es-NI" b="1" dirty="0"/>
          </a:p>
        </p:txBody>
      </p:sp>
      <p:pic>
        <p:nvPicPr>
          <p:cNvPr id="9218" name="Picture 2" descr="C:\Users\MARIO MORENO\Desktop\Jesus Es Todo En Todo\hqdefault.jp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355976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b="1" dirty="0" smtClean="0"/>
              <a:t>DIOS NOS BENDIGA A TODOS.</a:t>
            </a:r>
            <a:endParaRPr lang="es-NI" sz="4000" b="1" dirty="0"/>
          </a:p>
        </p:txBody>
      </p:sp>
      <p:pic>
        <p:nvPicPr>
          <p:cNvPr id="10242" name="Picture 2" descr="C:\Users\MARIO MORENO\Desktop\Señales\Gracias\gracias2w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51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499992" cy="2592288"/>
          </a:xfrm>
        </p:spPr>
        <p:txBody>
          <a:bodyPr/>
          <a:lstStyle/>
          <a:p>
            <a:r>
              <a:rPr lang="es-NI" b="1" dirty="0" smtClean="0"/>
              <a:t>Es El Arquitecto. Es la principal piedra. I Pedro.2:6.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72514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Pues </a:t>
            </a:r>
            <a:r>
              <a:rPr lang="es-NI" b="1" i="1" dirty="0"/>
              <a:t>esto se encuentra en la Escritura: HE AQUI, PONGO EN SION UNA PIEDRA ESCOGIDA, UNA PRECIOSA piedra ANGULAR, Y EL QUE CREA EN EL NO SERA AVERGONZADO.</a:t>
            </a:r>
            <a:endParaRPr lang="es-NI" b="1" dirty="0"/>
          </a:p>
        </p:txBody>
      </p:sp>
      <p:pic>
        <p:nvPicPr>
          <p:cNvPr id="2050" name="Picture 2" descr="C:\Users\MARIO MORENO\Desktop\Jesus Es Todo En Todo\84f5f98b05ec1e34094a18b143f127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572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139952" cy="2376263"/>
          </a:xfrm>
        </p:spPr>
        <p:txBody>
          <a:bodyPr/>
          <a:lstStyle/>
          <a:p>
            <a:r>
              <a:rPr lang="es-NI" b="1" dirty="0" smtClean="0"/>
              <a:t>El panadero. Es El Pan Vivo. Juan.6:51.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79715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Yo soy el pan vivo que descendió del cielo; si alguno come de este pan, vivirá para siempre; y el pan que yo también daré por la vida del mundo es mi carne. </a:t>
            </a:r>
          </a:p>
        </p:txBody>
      </p:sp>
      <p:pic>
        <p:nvPicPr>
          <p:cNvPr id="3074" name="Picture 2" descr="C:\Users\MARIO MORENO\Desktop\Jesus Es Todo En Todo\Pan-de-V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644008" cy="2376264"/>
          </a:xfrm>
        </p:spPr>
        <p:txBody>
          <a:bodyPr/>
          <a:lstStyle/>
          <a:p>
            <a:r>
              <a:rPr lang="es-NI" b="1" dirty="0" smtClean="0"/>
              <a:t>El Constructor. Es El Cimiento. I Corintios.3:11.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72514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Pues nadie puede poner otro fundamento que el que ya está puesto, el cual es Jesucristo. </a:t>
            </a:r>
          </a:p>
        </p:txBody>
      </p:sp>
      <p:pic>
        <p:nvPicPr>
          <p:cNvPr id="4098" name="Picture 2" descr="C:\Users\MARIO MORENO\Desktop\Jesus Es Todo En Todo\CASA-RO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716016" cy="2376264"/>
          </a:xfrm>
        </p:spPr>
        <p:txBody>
          <a:bodyPr/>
          <a:lstStyle/>
          <a:p>
            <a:r>
              <a:rPr lang="es-NI" b="1" dirty="0" smtClean="0"/>
              <a:t>El Carpintero. Es La Puerta. Juan.10:9.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472514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Yo soy la puerta; si alguno entra por mí, será salvo; y entrará y saldrá y hallará pasto. </a:t>
            </a:r>
          </a:p>
        </p:txBody>
      </p:sp>
      <p:pic>
        <p:nvPicPr>
          <p:cNvPr id="5122" name="Picture 2" descr="C:\Users\MARIO MORENO\Desktop\Jesus Es Todo En Todo\cristo-es-la-pu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5364088" cy="1728192"/>
          </a:xfrm>
        </p:spPr>
        <p:txBody>
          <a:bodyPr/>
          <a:lstStyle/>
          <a:p>
            <a:r>
              <a:rPr lang="es-NI" b="1" dirty="0" smtClean="0"/>
              <a:t>Es El Medico. Marcos.2:17.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29309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Al oír </a:t>
            </a:r>
            <a:r>
              <a:rPr lang="es-NI" b="1" i="1" dirty="0"/>
              <a:t>esto, Jesús les dijo*: Los que están sanos no tienen necesidad de médico, sino los que están enfermos; no he venido a llamar a justos, sino a pecadores. </a:t>
            </a:r>
            <a:endParaRPr lang="es-NI" b="1" dirty="0"/>
          </a:p>
        </p:txBody>
      </p:sp>
      <p:pic>
        <p:nvPicPr>
          <p:cNvPr id="6146" name="Picture 2" descr="C:\Users\MARIO MORENO\Desktop\Jesus Es Todo En Todo\500001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240"/>
            <a:ext cx="4572000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4355976" cy="2808312"/>
          </a:xfrm>
        </p:spPr>
        <p:txBody>
          <a:bodyPr/>
          <a:lstStyle/>
          <a:p>
            <a:r>
              <a:rPr lang="es-NI" b="1" dirty="0" smtClean="0"/>
              <a:t>El Electricista. Es la Luz Del Mundo. Juan.8:12.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72514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Jesús les habló otra vez, diciendo: Yo soy la luz del mundo; el que me sigue no andará en tinieblas, sino que tendrá la luz de la vida. </a:t>
            </a:r>
          </a:p>
        </p:txBody>
      </p:sp>
      <p:pic>
        <p:nvPicPr>
          <p:cNvPr id="7170" name="Picture 2" descr="C:\Users\MARIO MORENO\Desktop\Jesus Es Todo En Todo\triduo-pascual-sabado-santo-2015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3"/>
            <a:ext cx="3960440" cy="1656184"/>
          </a:xfrm>
        </p:spPr>
        <p:txBody>
          <a:bodyPr/>
          <a:lstStyle/>
          <a:p>
            <a:r>
              <a:rPr lang="es-NI" b="1" dirty="0" smtClean="0"/>
              <a:t>Agricultor. Es El Sembrador. Mateo.13:37.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58112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Y respondiendo El, dijo: El que siembra la buena semilla es el Hijo del Hombre, </a:t>
            </a:r>
          </a:p>
        </p:txBody>
      </p:sp>
      <p:pic>
        <p:nvPicPr>
          <p:cNvPr id="8194" name="Picture 2" descr="C:\Users\MARIO MORENO\Desktop\Jesus Es Todo En Todo\mano-sembrando-d3-e1359224466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fondo-blan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3"/>
            <a:ext cx="5364088" cy="1728192"/>
          </a:xfrm>
        </p:spPr>
        <p:txBody>
          <a:bodyPr/>
          <a:lstStyle/>
          <a:p>
            <a:r>
              <a:rPr lang="es-NI" b="1" dirty="0" smtClean="0"/>
              <a:t>El Inversionista. En El Hay Riquezas. Efesios.3:8.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465313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/>
              <a:t>A mí, que soy menos que el más pequeño de todos los santos, se me concedió esta gracia: anunciar a los gentiles las inescrutables riquezas de Cristo,</a:t>
            </a:r>
          </a:p>
        </p:txBody>
      </p:sp>
      <p:pic>
        <p:nvPicPr>
          <p:cNvPr id="9218" name="Picture 2" descr="C:\Users\MARIO MORENO\Desktop\Jesus Es Todo En Todo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795</Words>
  <Application>Microsoft Office PowerPoint</Application>
  <PresentationFormat>Presentación en pantalla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CRISTO LO ES TODO EN TODO.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 LO ES TODO EN TODO.</dc:title>
  <dc:creator>MARIO MORENO</dc:creator>
  <cp:lastModifiedBy>MARIO MORENO</cp:lastModifiedBy>
  <cp:revision>12</cp:revision>
  <dcterms:created xsi:type="dcterms:W3CDTF">2016-08-14T13:53:21Z</dcterms:created>
  <dcterms:modified xsi:type="dcterms:W3CDTF">2016-08-18T04:53:13Z</dcterms:modified>
</cp:coreProperties>
</file>