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75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53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5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056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95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31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668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635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32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82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2EA76-1F1F-4BCF-9713-2F174564A18E}" type="datetimeFigureOut">
              <a:rPr lang="en-US" smtClean="0"/>
              <a:t>7/6/2013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4133D-DEB4-41F8-BBB1-0F72572E6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8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google.com/url?sa=i&amp;rct=j&amp;q=hombre+enojado&amp;source=images&amp;cd=&amp;cad=rja&amp;docid=aHw5LSSi9pyCbM&amp;tbnid=Ijx5XlvWwlTD4M:&amp;ved=0CAUQjRw&amp;url=http%3A%2F%2Fwww.lapatilla.com%2Fsite%2F2011%2F08%2F25%2Fsenales-claras-para-reconocer-a-tu-futuro-ex-esposo%2F&amp;ei=_9HYUfvwOIHa9QS8w4HoDA&amp;psig=AFQjCNGlKjICqtg98XIab0IKL6MSxYVPdg&amp;ust=1373250276705134" TargetMode="External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0" y="152400"/>
            <a:ext cx="56300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“Características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3992268" y="1066800"/>
            <a:ext cx="23423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 Un</a:t>
            </a:r>
          </a:p>
        </p:txBody>
      </p:sp>
      <p:sp>
        <p:nvSpPr>
          <p:cNvPr id="7" name="Rectangle 6"/>
          <p:cNvSpPr/>
          <p:nvPr/>
        </p:nvSpPr>
        <p:spPr>
          <a:xfrm>
            <a:off x="3728607" y="2077998"/>
            <a:ext cx="541539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Hom</a:t>
            </a:r>
            <a:r>
              <a:rPr lang="es-MX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bre Malo</a:t>
            </a:r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76200" y="4405745"/>
            <a:ext cx="67617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Salmo 50:16-22</a:t>
            </a:r>
          </a:p>
        </p:txBody>
      </p:sp>
      <p:pic>
        <p:nvPicPr>
          <p:cNvPr id="10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6927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51727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8964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Se Relaciona Con La Ley De Dios (v. 16)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salmista nos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muestra que el hombre malo no se relaciona con la Palabra de Dios</a:t>
            </a: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¿Qué pude el hombre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malo hablar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Dios, sin conocerlo?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495800"/>
            <a:ext cx="340029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Romanos 8:7-8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 Corintios 2:14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4913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8669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Acepta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Corrección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De Dios (v. 17)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No se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relaciona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 la ley de Dios, porque no le interesa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 que le agrada el mal ¿Cómo prestara atención a la Palabra de Dios?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1999" y="3962400"/>
            <a:ext cx="4105611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Timoteo 4:1-3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Proverbios 15:9-10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Sofonías 3:1-2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819326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III.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 Hace </a:t>
            </a:r>
            <a:r>
              <a:rPr lang="es-MX" sz="3200" b="1" u="sng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Complice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Del Pecado (v. 18)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hombre tiene un serio problema, el pecado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Quién vive en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pecado,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alguien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quien lo aprueba</a:t>
            </a: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4495800"/>
            <a:ext cx="330891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Romanos 1:32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Santiago 4:4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81539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IV.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 Mentiroso y Calumniador (v. 19-20)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Mientras que el hombre pude abstenerse de mentir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 mentira esta unida al hombre malo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710970"/>
            <a:ext cx="3900427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Romanos 1:29-30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Juan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8:44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Apocalipsis 22:15</a:t>
            </a: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77195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Ignora El Juicio De Jehová (v. 21-22)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hombre vive para si, ignorando lo que el día de mañana le espera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Pero el hombre malo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sólo ignora, sino que se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burla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75194" y="3962400"/>
            <a:ext cx="3764172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 Pedro 3:3-4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Hebreos 9:27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Hechos 17:30-31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817955"/>
            <a:ext cx="505138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VI. </a:t>
            </a:r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Puede Cambiar (v. 23)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0266" y="1774425"/>
            <a:ext cx="850268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Mientras que cada una de estas características describen al hombre malo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Dios muestra su bondad para con él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dándole a saber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como pude ser salvo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89709" y="4038600"/>
            <a:ext cx="283122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Juan 3:16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Juan 14:6</a:t>
            </a:r>
            <a:b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endParaRPr lang="es-MX" sz="3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342900" indent="-342900">
              <a:buAutoNum type="arabi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Hechos 4:12</a:t>
            </a:r>
            <a:endParaRPr lang="es-MX" sz="3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-65268" y="0"/>
            <a:ext cx="92537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u="sng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Características De Un Hombre Malo</a:t>
            </a:r>
            <a:endParaRPr lang="es-MX" sz="3600" u="sng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6286" y="634778"/>
            <a:ext cx="2550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200" b="1" u="sng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Conclusión:</a:t>
            </a:r>
            <a:endParaRPr lang="es-MX" sz="3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2499" y="1219553"/>
            <a:ext cx="887821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¿Cómo podemos saber si somos malos?</a:t>
            </a:r>
          </a:p>
          <a:p>
            <a:pPr marL="514350" indent="-514350">
              <a:buAutoNum type="alphaUcPeriod"/>
            </a:pP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El salmista 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nos dice que somos malos cuando</a:t>
            </a:r>
            <a:r>
              <a:rPr lang="es-MX" sz="3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7674" y="2763083"/>
            <a:ext cx="888632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s-MX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nos relacionamos con la Palabra de Dios - ¿Conoces la ley de Dios?</a:t>
            </a:r>
          </a:p>
          <a:p>
            <a:pPr marL="342900" indent="-342900">
              <a:buAutoNum type="arabicPeriod"/>
            </a:pPr>
            <a:r>
              <a:rPr lang="es-MX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 aceptamos la corrección de Dios - ¿Rechazas el consejo de Dios?</a:t>
            </a:r>
          </a:p>
          <a:p>
            <a:pPr marL="342900" indent="-342900">
              <a:buAutoNum type="arabicPeriod"/>
            </a:pPr>
            <a:r>
              <a:rPr lang="es-MX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 complacemos del pecado - ¿Apruebas el pecado?</a:t>
            </a:r>
          </a:p>
          <a:p>
            <a:pPr marL="342900" indent="-342900">
              <a:buAutoNum type="arabicPeriod"/>
            </a:pPr>
            <a:r>
              <a:rPr lang="es-MX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racticamos la mentira - ¿Te gusta mentir?</a:t>
            </a:r>
          </a:p>
          <a:p>
            <a:pPr marL="342900" indent="-342900">
              <a:buAutoNum type="arabicPeriod"/>
            </a:pPr>
            <a:r>
              <a:rPr lang="es-MX" sz="3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s-MX" sz="3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gnoramos el juicio de Dios - ¿Sabes lo que el mañana traerá?</a:t>
            </a:r>
            <a:endParaRPr lang="es-MX" sz="3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5138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6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17" dur="indefinite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0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31" dur="indefinite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http://cdn.lapatilla.com/imagenes.lapatilla/site/wp-content/uploads/2011/08/enojad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-4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5268" y="-27710"/>
            <a:ext cx="9209268" cy="70381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73348" y="90054"/>
            <a:ext cx="5630003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“Características</a:t>
            </a:r>
          </a:p>
        </p:txBody>
      </p:sp>
      <p:sp>
        <p:nvSpPr>
          <p:cNvPr id="6" name="Rectangle 5"/>
          <p:cNvSpPr/>
          <p:nvPr/>
        </p:nvSpPr>
        <p:spPr>
          <a:xfrm>
            <a:off x="2821114" y="1066800"/>
            <a:ext cx="234230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De Un</a:t>
            </a:r>
          </a:p>
        </p:txBody>
      </p:sp>
      <p:sp>
        <p:nvSpPr>
          <p:cNvPr id="7" name="Rectangle 6"/>
          <p:cNvSpPr/>
          <p:nvPr/>
        </p:nvSpPr>
        <p:spPr>
          <a:xfrm>
            <a:off x="1600200" y="2188467"/>
            <a:ext cx="5415392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Hom</a:t>
            </a:r>
            <a:r>
              <a:rPr lang="es-MX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bre Malo</a:t>
            </a:r>
            <a:r>
              <a:rPr lang="es-MX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8" name="Rectangle 7"/>
          <p:cNvSpPr/>
          <p:nvPr/>
        </p:nvSpPr>
        <p:spPr>
          <a:xfrm>
            <a:off x="1173348" y="3757879"/>
            <a:ext cx="676178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MX" sz="8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Salmo 50:16-22</a:t>
            </a:r>
          </a:p>
        </p:txBody>
      </p:sp>
    </p:spTree>
    <p:extLst>
      <p:ext uri="{BB962C8B-B14F-4D97-AF65-F5344CB8AC3E}">
        <p14:creationId xmlns:p14="http://schemas.microsoft.com/office/powerpoint/2010/main" val="124373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371</Words>
  <Application>Microsoft Office PowerPoint</Application>
  <PresentationFormat>On-screen Show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Jesus Martinez</dc:creator>
  <cp:lastModifiedBy>Jesus Martinez</cp:lastModifiedBy>
  <cp:revision>21</cp:revision>
  <dcterms:created xsi:type="dcterms:W3CDTF">2013-07-06T21:25:04Z</dcterms:created>
  <dcterms:modified xsi:type="dcterms:W3CDTF">2013-07-07T03:12:14Z</dcterms:modified>
</cp:coreProperties>
</file>