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7" r:id="rId4"/>
    <p:sldId id="268" r:id="rId5"/>
    <p:sldId id="269" r:id="rId6"/>
    <p:sldId id="271" r:id="rId7"/>
    <p:sldId id="273" r:id="rId8"/>
    <p:sldId id="272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1FA-E36D-46AE-B55A-88001F5128E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19FC-27FE-46BE-B7E9-D570AB27D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15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1FA-E36D-46AE-B55A-88001F5128E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19FC-27FE-46BE-B7E9-D570AB27D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7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1FA-E36D-46AE-B55A-88001F5128E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19FC-27FE-46BE-B7E9-D570AB27D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68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1FA-E36D-46AE-B55A-88001F5128E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19FC-27FE-46BE-B7E9-D570AB27D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1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1FA-E36D-46AE-B55A-88001F5128E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19FC-27FE-46BE-B7E9-D570AB27D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30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1FA-E36D-46AE-B55A-88001F5128E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19FC-27FE-46BE-B7E9-D570AB27D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6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1FA-E36D-46AE-B55A-88001F5128E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19FC-27FE-46BE-B7E9-D570AB27D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9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1FA-E36D-46AE-B55A-88001F5128E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19FC-27FE-46BE-B7E9-D570AB27D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4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1FA-E36D-46AE-B55A-88001F5128E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19FC-27FE-46BE-B7E9-D570AB27D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2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1FA-E36D-46AE-B55A-88001F5128E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19FC-27FE-46BE-B7E9-D570AB27D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1FA-E36D-46AE-B55A-88001F5128E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19FC-27FE-46BE-B7E9-D570AB27D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6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651FA-E36D-46AE-B55A-88001F5128EF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019FC-27FE-46BE-B7E9-D570AB27D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556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cielonuevoytierranueva.files.wordpress.com/2013/06/apacienta-mis-ovejas.jpg?w=584&amp;h=4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810452" y="5690924"/>
            <a:ext cx="803564" cy="553387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Iglesia De Cristo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86020" y="5988158"/>
            <a:ext cx="419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20 </a:t>
            </a:r>
            <a:endParaRPr lang="es-MX" b="1" dirty="0">
              <a:latin typeface="Pristina" panose="03060402040406080204" pitchFamily="66" charset="0"/>
            </a:endParaRPr>
          </a:p>
        </p:txBody>
      </p:sp>
      <p:pic>
        <p:nvPicPr>
          <p:cNvPr id="5" name="Picture 2" descr="http://www.ofscolombia.org/images/stories/jesus%20buen%20past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452" y="5756505"/>
            <a:ext cx="822490" cy="8715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8553426" y="5977578"/>
            <a:ext cx="399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14</a:t>
            </a:r>
            <a:r>
              <a:rPr lang="es-MX" b="1" dirty="0" smtClean="0">
                <a:solidFill>
                  <a:schemeClr val="bg1"/>
                </a:solidFill>
                <a:latin typeface="Pristina" panose="03060402040406080204" pitchFamily="66" charset="0"/>
                <a:ea typeface="Gulim" panose="020B0600000101010101" pitchFamily="34" charset="-127"/>
              </a:rPr>
              <a:t> </a:t>
            </a:r>
            <a:endParaRPr lang="es-MX" b="1" dirty="0">
              <a:solidFill>
                <a:schemeClr val="bg1"/>
              </a:solidFill>
              <a:latin typeface="Pristina" panose="0306040204040608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 rot="21394031">
            <a:off x="7731303" y="5998908"/>
            <a:ext cx="1047717" cy="756406"/>
          </a:xfrm>
          <a:prstGeom prst="rect">
            <a:avLst/>
          </a:prstGeom>
        </p:spPr>
        <p:txBody>
          <a:bodyPr wrap="none">
            <a:prstTxWarp prst="textArchDown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</a:rPr>
              <a:t>En Brown Trial</a:t>
            </a:r>
            <a:endParaRPr lang="es-MX" b="1" dirty="0">
              <a:latin typeface="Pristina" panose="0306040204040608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98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956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cielonuevoytierranueva.files.wordpress.com/2013/06/apacienta-mis-ovejas.jpg?w=584&amp;h=438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7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304800"/>
            <a:ext cx="384592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5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Con Dios</a:t>
            </a:r>
            <a:endParaRPr lang="es-MX" sz="11500" dirty="0">
              <a:effectLst>
                <a:glow rad="63500">
                  <a:schemeClr val="tx1">
                    <a:alpha val="40000"/>
                  </a:schemeClr>
                </a:glow>
              </a:effectLst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46286" y="1676400"/>
            <a:ext cx="230543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5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Nada</a:t>
            </a:r>
            <a:endParaRPr lang="es-MX" sz="11500" dirty="0">
              <a:effectLst>
                <a:glow rad="63500">
                  <a:schemeClr val="tx1">
                    <a:alpha val="40000"/>
                  </a:schemeClr>
                </a:glow>
              </a:effectLst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54882" y="3048000"/>
            <a:ext cx="502092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5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Nos Faltará</a:t>
            </a:r>
            <a:endParaRPr lang="es-MX" sz="11500" dirty="0">
              <a:effectLst>
                <a:glow rad="63500">
                  <a:schemeClr val="tx1">
                    <a:alpha val="40000"/>
                  </a:schemeClr>
                </a:glow>
              </a:effectLst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4740043"/>
            <a:ext cx="661110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5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Salmo 23:1-6</a:t>
            </a:r>
            <a:endParaRPr lang="es-MX" sz="11500" dirty="0">
              <a:effectLst>
                <a:glow rad="63500">
                  <a:schemeClr val="tx1">
                    <a:alpha val="40000"/>
                  </a:schemeClr>
                </a:glow>
              </a:effectLst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10452" y="5690924"/>
            <a:ext cx="803564" cy="553387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Iglesia De Cristo </a:t>
            </a:r>
            <a:endParaRPr lang="es-MX" b="1" dirty="0">
              <a:latin typeface="Pristina" panose="03060402040406080204" pitchFamily="66" charset="0"/>
            </a:endParaRPr>
          </a:p>
        </p:txBody>
      </p:sp>
      <p:pic>
        <p:nvPicPr>
          <p:cNvPr id="13" name="Picture 2" descr="http://www.ofscolombia.org/images/stories/jesus%20buen%20past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452" y="5756505"/>
            <a:ext cx="822490" cy="8715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 rot="21394031">
            <a:off x="7731303" y="5998908"/>
            <a:ext cx="1047717" cy="756406"/>
          </a:xfrm>
          <a:prstGeom prst="rect">
            <a:avLst/>
          </a:prstGeom>
        </p:spPr>
        <p:txBody>
          <a:bodyPr wrap="none">
            <a:prstTxWarp prst="textArchDown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</a:rPr>
              <a:t>En Brown Trial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86020" y="5988158"/>
            <a:ext cx="419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20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553426" y="5977578"/>
            <a:ext cx="399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14</a:t>
            </a:r>
            <a:r>
              <a:rPr lang="es-MX" b="1" dirty="0" smtClean="0">
                <a:solidFill>
                  <a:schemeClr val="bg1"/>
                </a:solidFill>
                <a:latin typeface="Pristina" panose="03060402040406080204" pitchFamily="66" charset="0"/>
                <a:ea typeface="Gulim" panose="020B0600000101010101" pitchFamily="34" charset="-127"/>
              </a:rPr>
              <a:t> </a:t>
            </a:r>
            <a:endParaRPr lang="es-MX" b="1" dirty="0">
              <a:solidFill>
                <a:schemeClr val="bg1"/>
              </a:solidFill>
              <a:latin typeface="Pristina" panose="0306040204040608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91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L 0.2816 0.0067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80" y="32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08092E-6 L -0.22882 0.0113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41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9" grpId="0"/>
      <p:bldP spid="10" grpId="0"/>
      <p:bldP spid="10" grpId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cielonuevoytierranueva.files.wordpress.com/2013/06/apacienta-mis-ovejas.jpg?w=584&amp;h=438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10" y="0"/>
            <a:ext cx="91717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ofscolombia.org/images/stories/jesus%20buen%20past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452" y="5756505"/>
            <a:ext cx="822490" cy="8715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810452" y="5690924"/>
            <a:ext cx="803564" cy="553387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Iglesia De Cristo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 rot="21394031">
            <a:off x="7731303" y="5998908"/>
            <a:ext cx="1047717" cy="756406"/>
          </a:xfrm>
          <a:prstGeom prst="rect">
            <a:avLst/>
          </a:prstGeom>
        </p:spPr>
        <p:txBody>
          <a:bodyPr wrap="none">
            <a:prstTxWarp prst="textArchDown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</a:rPr>
              <a:t>En Brown Trial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86020" y="5988158"/>
            <a:ext cx="419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20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53426" y="5977578"/>
            <a:ext cx="399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14</a:t>
            </a:r>
            <a:r>
              <a:rPr lang="es-MX" b="1" dirty="0" smtClean="0">
                <a:solidFill>
                  <a:schemeClr val="bg1"/>
                </a:solidFill>
                <a:latin typeface="Pristina" panose="03060402040406080204" pitchFamily="66" charset="0"/>
                <a:ea typeface="Gulim" panose="020B0600000101010101" pitchFamily="34" charset="-127"/>
              </a:rPr>
              <a:t> </a:t>
            </a:r>
            <a:endParaRPr lang="es-MX" b="1" dirty="0">
              <a:solidFill>
                <a:schemeClr val="bg1"/>
              </a:solidFill>
              <a:latin typeface="Pristina" panose="0306040204040608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547" y="-228600"/>
            <a:ext cx="884889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8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Con Dios Nada Nos Faltará</a:t>
            </a:r>
            <a:endParaRPr lang="es-MX" sz="8800" dirty="0">
              <a:effectLst>
                <a:glow rad="63500">
                  <a:schemeClr val="tx1">
                    <a:alpha val="40000"/>
                  </a:schemeClr>
                </a:glow>
              </a:effectLst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4967" y="1187855"/>
            <a:ext cx="7215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  <a:cs typeface="LilyUPC" panose="020B0604020202020204" pitchFamily="34" charset="-34"/>
              </a:rPr>
              <a:t>I. </a:t>
            </a:r>
            <a:r>
              <a:rPr lang="es-MX" sz="4400" u="sng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  <a:cs typeface="LilyUPC" panose="020B0604020202020204" pitchFamily="34" charset="-34"/>
              </a:rPr>
              <a:t>Me Proveerá Descanso (v. 2)</a:t>
            </a:r>
            <a:endParaRPr lang="es-MX" sz="1200" dirty="0">
              <a:latin typeface="Antinoou" panose="02000503020000020003" pitchFamily="2" charset="-128"/>
              <a:ea typeface="Antinoou" panose="02000503020000020003" pitchFamily="2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0617" y="1957296"/>
            <a:ext cx="8915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lphaUcPeriod"/>
            </a:pP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  <a:cs typeface="LilyUPC" panose="020B0604020202020204" pitchFamily="34" charset="-34"/>
              </a:rPr>
              <a:t>Delicados pastos me hará descansar…aguas de reposo </a:t>
            </a:r>
          </a:p>
          <a:p>
            <a:pPr marL="914400" indent="-914400">
              <a:buAutoNum type="alphaUcPeriod"/>
            </a:pP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  <a:cs typeface="LilyUPC" panose="020B0604020202020204" pitchFamily="34" charset="-34"/>
              </a:rPr>
              <a:t>Dios nos provee con Su descanso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4107615"/>
            <a:ext cx="483978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 </a:t>
            </a: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Apocalipsis 14:13</a:t>
            </a:r>
          </a:p>
          <a:p>
            <a:pPr marL="342900" indent="-342900">
              <a:buAutoNum type="arabicPeriod"/>
            </a:pP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 Hebreos 4:1</a:t>
            </a:r>
          </a:p>
          <a:p>
            <a:pPr marL="342900" indent="-342900">
              <a:buAutoNum type="arabicPeriod"/>
            </a:pP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 Mateo 11:29</a:t>
            </a:r>
          </a:p>
          <a:p>
            <a:pPr marL="342900" indent="-342900">
              <a:buAutoNum type="arabicPeriod"/>
            </a:pP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 Romanos 8:28</a:t>
            </a:r>
            <a:endParaRPr lang="es-MX" sz="4400" dirty="0">
              <a:effectLst>
                <a:glow rad="63500">
                  <a:schemeClr val="tx1">
                    <a:alpha val="40000"/>
                  </a:schemeClr>
                </a:glow>
              </a:effectLst>
              <a:latin typeface="Antinoou" panose="02000503020000020003" pitchFamily="2" charset="-128"/>
              <a:ea typeface="Antinoou" panose="02000503020000020003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735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cielonuevoytierranueva.files.wordpress.com/2013/06/apacienta-mis-ovejas.jpg?w=584&amp;h=438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10" y="0"/>
            <a:ext cx="91717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ofscolombia.org/images/stories/jesus%20buen%20past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452" y="5756505"/>
            <a:ext cx="822490" cy="8715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810452" y="5690924"/>
            <a:ext cx="803564" cy="553387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Iglesia De Cristo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 rot="21394031">
            <a:off x="7731303" y="5998908"/>
            <a:ext cx="1047717" cy="756406"/>
          </a:xfrm>
          <a:prstGeom prst="rect">
            <a:avLst/>
          </a:prstGeom>
        </p:spPr>
        <p:txBody>
          <a:bodyPr wrap="none">
            <a:prstTxWarp prst="textArchDown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</a:rPr>
              <a:t>En Brown Trial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86020" y="5988158"/>
            <a:ext cx="419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20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53426" y="5977578"/>
            <a:ext cx="399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14</a:t>
            </a:r>
            <a:r>
              <a:rPr lang="es-MX" b="1" dirty="0" smtClean="0">
                <a:solidFill>
                  <a:schemeClr val="bg1"/>
                </a:solidFill>
                <a:latin typeface="Pristina" panose="03060402040406080204" pitchFamily="66" charset="0"/>
                <a:ea typeface="Gulim" panose="020B0600000101010101" pitchFamily="34" charset="-127"/>
              </a:rPr>
              <a:t> </a:t>
            </a:r>
            <a:endParaRPr lang="es-MX" b="1" dirty="0">
              <a:solidFill>
                <a:schemeClr val="bg1"/>
              </a:solidFill>
              <a:latin typeface="Pristina" panose="0306040204040608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547" y="-228600"/>
            <a:ext cx="884889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8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Con Dios Nada Nos Faltará</a:t>
            </a:r>
            <a:endParaRPr lang="es-MX" sz="8800" dirty="0">
              <a:effectLst>
                <a:glow rad="63500">
                  <a:schemeClr val="tx1">
                    <a:alpha val="40000"/>
                  </a:schemeClr>
                </a:glow>
              </a:effectLst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4967" y="1187855"/>
            <a:ext cx="70439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  <a:cs typeface="LilyUPC" panose="020B0604020202020204" pitchFamily="34" charset="-34"/>
              </a:rPr>
              <a:t>II. </a:t>
            </a:r>
            <a:r>
              <a:rPr lang="es-MX" sz="4400" u="sng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  <a:cs typeface="LilyUPC" panose="020B0604020202020204" pitchFamily="34" charset="-34"/>
              </a:rPr>
              <a:t>Me Restaura La Vida (v. 3)</a:t>
            </a:r>
            <a:endParaRPr lang="es-MX" sz="1200" dirty="0">
              <a:latin typeface="Antinoou" panose="02000503020000020003" pitchFamily="2" charset="-128"/>
              <a:ea typeface="Antinoou" panose="02000503020000020003" pitchFamily="2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0617" y="1957296"/>
            <a:ext cx="8915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lphaUcPeriod"/>
            </a:pP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  <a:cs typeface="LilyUPC" panose="020B0604020202020204" pitchFamily="34" charset="-34"/>
              </a:rPr>
              <a:t>Conforta mi alma…me guía</a:t>
            </a:r>
          </a:p>
          <a:p>
            <a:pPr marL="914400" indent="-914400">
              <a:buAutoNum type="alphaUcPeriod"/>
            </a:pP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  <a:cs typeface="LilyUPC" panose="020B0604020202020204" pitchFamily="34" charset="-34"/>
              </a:rPr>
              <a:t>Dios es quien me restaura, me vivifica, me da vigor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4107615"/>
            <a:ext cx="5170005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 </a:t>
            </a: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Salmo 27:1</a:t>
            </a:r>
          </a:p>
          <a:p>
            <a:pPr marL="342900" indent="-342900">
              <a:buAutoNum type="arabicPeriod"/>
            </a:pP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 2 Corintios 12:9-10</a:t>
            </a:r>
          </a:p>
          <a:p>
            <a:pPr marL="342900" indent="-342900">
              <a:buAutoNum type="arabicPeriod"/>
            </a:pP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 Efesios 6:10</a:t>
            </a:r>
          </a:p>
          <a:p>
            <a:pPr marL="342900" indent="-342900">
              <a:buAutoNum type="arabicPeriod"/>
            </a:pP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 Filipenses 4:13</a:t>
            </a:r>
            <a:endParaRPr lang="es-MX" sz="4400" dirty="0">
              <a:effectLst>
                <a:glow rad="63500">
                  <a:schemeClr val="tx1">
                    <a:alpha val="40000"/>
                  </a:schemeClr>
                </a:glow>
              </a:effectLst>
              <a:latin typeface="Antinoou" panose="02000503020000020003" pitchFamily="2" charset="-128"/>
              <a:ea typeface="Antinoou" panose="02000503020000020003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089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cielonuevoytierranueva.files.wordpress.com/2013/06/apacienta-mis-ovejas.jpg?w=584&amp;h=438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10" y="0"/>
            <a:ext cx="91717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ofscolombia.org/images/stories/jesus%20buen%20past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452" y="5756505"/>
            <a:ext cx="822490" cy="8715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810452" y="5690924"/>
            <a:ext cx="803564" cy="553387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Iglesia De Cristo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 rot="21394031">
            <a:off x="7731303" y="5998908"/>
            <a:ext cx="1047717" cy="756406"/>
          </a:xfrm>
          <a:prstGeom prst="rect">
            <a:avLst/>
          </a:prstGeom>
        </p:spPr>
        <p:txBody>
          <a:bodyPr wrap="none">
            <a:prstTxWarp prst="textArchDown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</a:rPr>
              <a:t>En Brown Trial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86020" y="5988158"/>
            <a:ext cx="419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20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53426" y="5977578"/>
            <a:ext cx="399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14</a:t>
            </a:r>
            <a:r>
              <a:rPr lang="es-MX" b="1" dirty="0" smtClean="0">
                <a:solidFill>
                  <a:schemeClr val="bg1"/>
                </a:solidFill>
                <a:latin typeface="Pristina" panose="03060402040406080204" pitchFamily="66" charset="0"/>
                <a:ea typeface="Gulim" panose="020B0600000101010101" pitchFamily="34" charset="-127"/>
              </a:rPr>
              <a:t> </a:t>
            </a:r>
            <a:endParaRPr lang="es-MX" b="1" dirty="0">
              <a:solidFill>
                <a:schemeClr val="bg1"/>
              </a:solidFill>
              <a:latin typeface="Pristina" panose="0306040204040608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547" y="-228600"/>
            <a:ext cx="884889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8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Con Dios Nada Nos Faltará</a:t>
            </a:r>
            <a:endParaRPr lang="es-MX" sz="8800" dirty="0">
              <a:effectLst>
                <a:glow rad="63500">
                  <a:schemeClr val="tx1">
                    <a:alpha val="40000"/>
                  </a:schemeClr>
                </a:glow>
              </a:effectLst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4967" y="1187855"/>
            <a:ext cx="77171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  <a:cs typeface="LilyUPC" panose="020B0604020202020204" pitchFamily="34" charset="-34"/>
              </a:rPr>
              <a:t>III. </a:t>
            </a:r>
            <a:r>
              <a:rPr lang="es-MX" sz="4400" u="sng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  <a:cs typeface="LilyUPC" panose="020B0604020202020204" pitchFamily="34" charset="-34"/>
              </a:rPr>
              <a:t>Me Proveerá Seguridad (v. 4)</a:t>
            </a:r>
            <a:endParaRPr lang="es-MX" sz="1200" dirty="0">
              <a:latin typeface="Antinoou" panose="02000503020000020003" pitchFamily="2" charset="-128"/>
              <a:ea typeface="Antinoou" panose="02000503020000020003" pitchFamily="2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0617" y="1957296"/>
            <a:ext cx="8915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lphaUcPeriod"/>
            </a:pP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  <a:cs typeface="LilyUPC" panose="020B0604020202020204" pitchFamily="34" charset="-34"/>
              </a:rPr>
              <a:t>No temeré…me infundirán aliento</a:t>
            </a:r>
          </a:p>
          <a:p>
            <a:pPr marL="914400" indent="-914400">
              <a:buAutoNum type="alphaUcPeriod"/>
            </a:pP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  <a:cs typeface="LilyUPC" panose="020B0604020202020204" pitchFamily="34" charset="-34"/>
              </a:rPr>
              <a:t>La presencia de Dios trae seguridad y provoca aliento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4107615"/>
            <a:ext cx="5623655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 </a:t>
            </a: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Hebreos 13:5-6</a:t>
            </a:r>
          </a:p>
          <a:p>
            <a:pPr marL="342900" indent="-342900">
              <a:buAutoNum type="arabicPeriod"/>
            </a:pP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 Romanos 8:31, 35-37</a:t>
            </a:r>
          </a:p>
          <a:p>
            <a:pPr marL="342900" indent="-342900">
              <a:buAutoNum type="arabicPeriod"/>
            </a:pP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 Mateo 10:28</a:t>
            </a:r>
          </a:p>
          <a:p>
            <a:pPr marL="342900" indent="-342900">
              <a:buAutoNum type="arabicPeriod"/>
            </a:pP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 Apocalipsis 2:10</a:t>
            </a:r>
            <a:endParaRPr lang="es-MX" sz="4400" dirty="0">
              <a:effectLst>
                <a:glow rad="63500">
                  <a:schemeClr val="tx1">
                    <a:alpha val="40000"/>
                  </a:schemeClr>
                </a:glow>
              </a:effectLst>
              <a:latin typeface="Antinoou" panose="02000503020000020003" pitchFamily="2" charset="-128"/>
              <a:ea typeface="Antinoou" panose="02000503020000020003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089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cielonuevoytierranueva.files.wordpress.com/2013/06/apacienta-mis-ovejas.jpg?w=584&amp;h=438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10" y="0"/>
            <a:ext cx="91717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ofscolombia.org/images/stories/jesus%20buen%20past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452" y="5756505"/>
            <a:ext cx="822490" cy="8715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810452" y="5690924"/>
            <a:ext cx="803564" cy="553387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Iglesia De Cristo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 rot="21394031">
            <a:off x="7731303" y="5998908"/>
            <a:ext cx="1047717" cy="756406"/>
          </a:xfrm>
          <a:prstGeom prst="rect">
            <a:avLst/>
          </a:prstGeom>
        </p:spPr>
        <p:txBody>
          <a:bodyPr wrap="none">
            <a:prstTxWarp prst="textArchDown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</a:rPr>
              <a:t>En Brown Trial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86020" y="5988158"/>
            <a:ext cx="419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20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53426" y="5977578"/>
            <a:ext cx="399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14</a:t>
            </a:r>
            <a:r>
              <a:rPr lang="es-MX" b="1" dirty="0" smtClean="0">
                <a:solidFill>
                  <a:schemeClr val="bg1"/>
                </a:solidFill>
                <a:latin typeface="Pristina" panose="03060402040406080204" pitchFamily="66" charset="0"/>
                <a:ea typeface="Gulim" panose="020B0600000101010101" pitchFamily="34" charset="-127"/>
              </a:rPr>
              <a:t> </a:t>
            </a:r>
            <a:endParaRPr lang="es-MX" b="1" dirty="0">
              <a:solidFill>
                <a:schemeClr val="bg1"/>
              </a:solidFill>
              <a:latin typeface="Pristina" panose="0306040204040608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547" y="-228600"/>
            <a:ext cx="884889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8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Con Dios Nada Nos Faltará</a:t>
            </a:r>
            <a:endParaRPr lang="es-MX" sz="8800" dirty="0">
              <a:effectLst>
                <a:glow rad="63500">
                  <a:schemeClr val="tx1">
                    <a:alpha val="40000"/>
                  </a:schemeClr>
                </a:glow>
              </a:effectLst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4967" y="1066800"/>
            <a:ext cx="83760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  <a:cs typeface="LilyUPC" panose="020B0604020202020204" pitchFamily="34" charset="-34"/>
              </a:rPr>
              <a:t>IV. </a:t>
            </a:r>
            <a:r>
              <a:rPr lang="es-MX" sz="4400" u="sng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  <a:cs typeface="LilyUPC" panose="020B0604020202020204" pitchFamily="34" charset="-34"/>
              </a:rPr>
              <a:t>Me Bendecirá Plenamente (v. 5)</a:t>
            </a:r>
            <a:endParaRPr lang="es-MX" sz="1200" dirty="0">
              <a:latin typeface="Antinoou" panose="02000503020000020003" pitchFamily="2" charset="-128"/>
              <a:ea typeface="Antinoou" panose="02000503020000020003" pitchFamily="2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0616" y="1812337"/>
            <a:ext cx="89333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lphaUcPeriod"/>
            </a:pP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  <a:cs typeface="LilyUPC" panose="020B0604020202020204" pitchFamily="34" charset="-34"/>
              </a:rPr>
              <a:t>Me preparaste mesa…ungiste con aceite…copa esta rebosando...</a:t>
            </a:r>
          </a:p>
          <a:p>
            <a:pPr marL="914400" indent="-914400">
              <a:buAutoNum type="alphaUcPeriod"/>
            </a:pP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  <a:cs typeface="LilyUPC" panose="020B0604020202020204" pitchFamily="34" charset="-34"/>
              </a:rPr>
              <a:t>Dios da toda rica bendición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4132295"/>
            <a:ext cx="386836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 </a:t>
            </a: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Santiago 1:17</a:t>
            </a:r>
          </a:p>
          <a:p>
            <a:pPr marL="342900" indent="-342900">
              <a:buAutoNum type="arabicPeriod"/>
            </a:pP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 Mateo 5:45</a:t>
            </a:r>
          </a:p>
          <a:p>
            <a:pPr marL="342900" indent="-342900">
              <a:buAutoNum type="arabicPeriod"/>
            </a:pP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Filipenses 4:4</a:t>
            </a:r>
            <a:endParaRPr lang="es-MX" sz="4400" dirty="0">
              <a:effectLst>
                <a:glow rad="63500">
                  <a:schemeClr val="tx1">
                    <a:alpha val="40000"/>
                  </a:schemeClr>
                </a:glow>
              </a:effectLst>
              <a:latin typeface="Antinoou" panose="02000503020000020003" pitchFamily="2" charset="-128"/>
              <a:ea typeface="Antinoou" panose="02000503020000020003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089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cielonuevoytierranueva.files.wordpress.com/2013/06/apacienta-mis-ovejas.jpg?w=584&amp;h=438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10" y="0"/>
            <a:ext cx="91717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ofscolombia.org/images/stories/jesus%20buen%20past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452" y="5756505"/>
            <a:ext cx="822490" cy="8715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810452" y="5690924"/>
            <a:ext cx="803564" cy="553387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Iglesia De Cristo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 rot="21394031">
            <a:off x="7731303" y="5998908"/>
            <a:ext cx="1047717" cy="756406"/>
          </a:xfrm>
          <a:prstGeom prst="rect">
            <a:avLst/>
          </a:prstGeom>
        </p:spPr>
        <p:txBody>
          <a:bodyPr wrap="none">
            <a:prstTxWarp prst="textArchDown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</a:rPr>
              <a:t>En Brown Trial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86020" y="5988158"/>
            <a:ext cx="419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20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53426" y="5977578"/>
            <a:ext cx="399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14</a:t>
            </a:r>
            <a:r>
              <a:rPr lang="es-MX" b="1" dirty="0" smtClean="0">
                <a:solidFill>
                  <a:schemeClr val="bg1"/>
                </a:solidFill>
                <a:latin typeface="Pristina" panose="03060402040406080204" pitchFamily="66" charset="0"/>
                <a:ea typeface="Gulim" panose="020B0600000101010101" pitchFamily="34" charset="-127"/>
              </a:rPr>
              <a:t> </a:t>
            </a:r>
            <a:endParaRPr lang="es-MX" b="1" dirty="0">
              <a:solidFill>
                <a:schemeClr val="bg1"/>
              </a:solidFill>
              <a:latin typeface="Pristina" panose="0306040204040608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547" y="-228600"/>
            <a:ext cx="884889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8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Con Dios Nada Nos Faltará</a:t>
            </a:r>
            <a:endParaRPr lang="es-MX" sz="8800" dirty="0">
              <a:effectLst>
                <a:glow rad="63500">
                  <a:schemeClr val="tx1">
                    <a:alpha val="40000"/>
                  </a:schemeClr>
                </a:glow>
              </a:effectLst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4967" y="1187855"/>
            <a:ext cx="83615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  <a:cs typeface="LilyUPC" panose="020B0604020202020204" pitchFamily="34" charset="-34"/>
              </a:rPr>
              <a:t>V. </a:t>
            </a:r>
            <a:r>
              <a:rPr lang="es-MX" sz="4400" u="sng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  <a:cs typeface="LilyUPC" panose="020B0604020202020204" pitchFamily="34" charset="-34"/>
              </a:rPr>
              <a:t>Me Bendecirá Por Siempre (v. 6)</a:t>
            </a:r>
            <a:endParaRPr lang="es-MX" sz="1200" dirty="0">
              <a:latin typeface="Antinoou" panose="02000503020000020003" pitchFamily="2" charset="-128"/>
              <a:ea typeface="Antinoou" panose="02000503020000020003" pitchFamily="2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0617" y="1957296"/>
            <a:ext cx="8915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lphaUcPeriod"/>
            </a:pP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  <a:cs typeface="LilyUPC" panose="020B0604020202020204" pitchFamily="34" charset="-34"/>
              </a:rPr>
              <a:t>El bien y la misericordia…en la casa de Jehová… </a:t>
            </a:r>
          </a:p>
          <a:p>
            <a:pPr marL="914400" indent="-914400">
              <a:buAutoNum type="alphaUcPeriod"/>
            </a:pP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  <a:cs typeface="LilyUPC" panose="020B0604020202020204" pitchFamily="34" charset="-34"/>
              </a:rPr>
              <a:t>La bendición se encuentra en la casa de Dios, en su presencia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4662346"/>
            <a:ext cx="433644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 </a:t>
            </a: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Salmo 133:1</a:t>
            </a:r>
          </a:p>
          <a:p>
            <a:pPr marL="342900" indent="-342900">
              <a:buAutoNum type="arabicPeriod"/>
            </a:pP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 Hechos 2:44-46</a:t>
            </a:r>
          </a:p>
          <a:p>
            <a:pPr marL="342900" indent="-342900">
              <a:buAutoNum type="arabicPeriod"/>
            </a:pPr>
            <a:r>
              <a:rPr lang="es-MX" sz="44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 Efesios 1:3</a:t>
            </a:r>
            <a:endParaRPr lang="es-MX" sz="4400" dirty="0">
              <a:effectLst>
                <a:glow rad="63500">
                  <a:schemeClr val="tx1">
                    <a:alpha val="40000"/>
                  </a:schemeClr>
                </a:glow>
              </a:effectLst>
              <a:latin typeface="Antinoou" panose="02000503020000020003" pitchFamily="2" charset="-128"/>
              <a:ea typeface="Antinoou" panose="02000503020000020003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345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cielonuevoytierranueva.files.wordpress.com/2013/06/apacienta-mis-ovejas.jpg?w=584&amp;h=438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10" y="0"/>
            <a:ext cx="91717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ofscolombia.org/images/stories/jesus%20buen%20past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452" y="5756505"/>
            <a:ext cx="822490" cy="8715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810452" y="5690924"/>
            <a:ext cx="803564" cy="553387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Iglesia De Cristo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 rot="21394031">
            <a:off x="7731303" y="5998908"/>
            <a:ext cx="1047717" cy="756406"/>
          </a:xfrm>
          <a:prstGeom prst="rect">
            <a:avLst/>
          </a:prstGeom>
        </p:spPr>
        <p:txBody>
          <a:bodyPr wrap="none">
            <a:prstTxWarp prst="textArchDown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</a:rPr>
              <a:t>En Brown Trial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86020" y="5988158"/>
            <a:ext cx="419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20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53426" y="5977578"/>
            <a:ext cx="399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14</a:t>
            </a:r>
            <a:r>
              <a:rPr lang="es-MX" b="1" dirty="0" smtClean="0">
                <a:solidFill>
                  <a:schemeClr val="bg1"/>
                </a:solidFill>
                <a:latin typeface="Pristina" panose="03060402040406080204" pitchFamily="66" charset="0"/>
                <a:ea typeface="Gulim" panose="020B0600000101010101" pitchFamily="34" charset="-127"/>
              </a:rPr>
              <a:t> </a:t>
            </a:r>
            <a:endParaRPr lang="es-MX" b="1" dirty="0">
              <a:solidFill>
                <a:schemeClr val="bg1"/>
              </a:solidFill>
              <a:latin typeface="Pristina" panose="0306040204040608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547" y="-228600"/>
            <a:ext cx="884889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8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Con Dios Nada Nos Faltará</a:t>
            </a:r>
            <a:endParaRPr lang="es-MX" sz="8800" dirty="0">
              <a:effectLst>
                <a:glow rad="63500">
                  <a:schemeClr val="tx1">
                    <a:alpha val="40000"/>
                  </a:schemeClr>
                </a:glow>
              </a:effectLst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4967" y="833229"/>
            <a:ext cx="29129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u="sng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  <a:cs typeface="LilyUPC" panose="020B0604020202020204" pitchFamily="34" charset="-34"/>
              </a:rPr>
              <a:t>Conclusión:</a:t>
            </a:r>
            <a:endParaRPr lang="es-MX" sz="1200" dirty="0">
              <a:latin typeface="Antinoou" panose="02000503020000020003" pitchFamily="2" charset="-128"/>
              <a:ea typeface="Antinoou" panose="02000503020000020003" pitchFamily="2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444" y="1634698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lphaUcPeriod"/>
            </a:pPr>
            <a:r>
              <a:rPr lang="es-MX" sz="40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  <a:cs typeface="LilyUPC" panose="020B0604020202020204" pitchFamily="34" charset="-34"/>
              </a:rPr>
              <a:t>El salmista nos ha mostrado donde se encuentra toda rica bendición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599" y="3088175"/>
            <a:ext cx="89153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 </a:t>
            </a:r>
            <a:r>
              <a:rPr lang="es-MX" sz="40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Descanso – tarde que temprano te cansaras</a:t>
            </a:r>
          </a:p>
          <a:p>
            <a:pPr marL="342900" indent="-342900">
              <a:buAutoNum type="arabicPeriod"/>
            </a:pPr>
            <a:r>
              <a:rPr lang="es-MX" sz="40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 Restaura la vida – Dios es el Único que te puede restaurar</a:t>
            </a:r>
          </a:p>
          <a:p>
            <a:pPr marL="342900" indent="-342900">
              <a:buAutoNum type="arabicPeriod"/>
            </a:pPr>
            <a:r>
              <a:rPr lang="es-MX" sz="40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 Seguridad – Nada hay seguro en</a:t>
            </a:r>
            <a:br>
              <a:rPr lang="es-MX" sz="40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</a:br>
            <a:r>
              <a:rPr lang="es-MX" sz="40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 la vida, Sólo Dios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7818" y="3201960"/>
            <a:ext cx="89153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4.  Bendición – Dios es quien te bendice,   	¿Cómo le agradeces tu?</a:t>
            </a:r>
            <a:endParaRPr lang="es-MX" sz="4000" dirty="0">
              <a:effectLst>
                <a:glow rad="63500">
                  <a:schemeClr val="tx1">
                    <a:alpha val="40000"/>
                  </a:schemeClr>
                </a:glow>
              </a:effectLst>
              <a:latin typeface="Antinoou" panose="02000503020000020003" pitchFamily="2" charset="-128"/>
              <a:ea typeface="Antinoou" panose="02000503020000020003" pitchFamily="2" charset="-128"/>
            </a:endParaRPr>
          </a:p>
          <a:p>
            <a:r>
              <a:rPr lang="es-MX" sz="40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Antinoou" panose="02000503020000020003" pitchFamily="2" charset="-128"/>
                <a:ea typeface="Antinoou" panose="02000503020000020003" pitchFamily="2" charset="-128"/>
              </a:rPr>
              <a:t>5.  Bendición por siempre – En su casa 	esta la verdadera bendición para 	siempre</a:t>
            </a:r>
            <a:endParaRPr lang="es-MX" sz="4000" dirty="0">
              <a:effectLst>
                <a:glow rad="63500">
                  <a:schemeClr val="tx1">
                    <a:alpha val="40000"/>
                  </a:schemeClr>
                </a:glow>
              </a:effectLst>
              <a:latin typeface="Antinoou" panose="02000503020000020003" pitchFamily="2" charset="-128"/>
              <a:ea typeface="Antinoou" panose="02000503020000020003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089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cielonuevoytierranueva.files.wordpress.com/2013/06/apacienta-mis-ovejas.jpg?w=584&amp;h=438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7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304800"/>
            <a:ext cx="384592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5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Con Dios</a:t>
            </a:r>
            <a:endParaRPr lang="es-MX" sz="11500" dirty="0">
              <a:effectLst>
                <a:glow rad="63500">
                  <a:schemeClr val="tx1">
                    <a:alpha val="40000"/>
                  </a:schemeClr>
                </a:glow>
              </a:effectLst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46286" y="1676400"/>
            <a:ext cx="230543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5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Nada</a:t>
            </a:r>
            <a:endParaRPr lang="es-MX" sz="11500" dirty="0">
              <a:effectLst>
                <a:glow rad="63500">
                  <a:schemeClr val="tx1">
                    <a:alpha val="40000"/>
                  </a:schemeClr>
                </a:glow>
              </a:effectLst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54882" y="3048000"/>
            <a:ext cx="502092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5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Nos Faltará</a:t>
            </a:r>
            <a:endParaRPr lang="es-MX" sz="11500" dirty="0">
              <a:effectLst>
                <a:glow rad="63500">
                  <a:schemeClr val="tx1">
                    <a:alpha val="40000"/>
                  </a:schemeClr>
                </a:glow>
              </a:effectLst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4740043"/>
            <a:ext cx="661110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500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Salmo 23:1-6</a:t>
            </a:r>
            <a:endParaRPr lang="es-MX" sz="11500" dirty="0">
              <a:effectLst>
                <a:glow rad="63500">
                  <a:schemeClr val="tx1">
                    <a:alpha val="40000"/>
                  </a:schemeClr>
                </a:glow>
              </a:effectLst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10452" y="5690924"/>
            <a:ext cx="803564" cy="553387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Iglesia De Cristo </a:t>
            </a:r>
            <a:endParaRPr lang="es-MX" b="1" dirty="0">
              <a:latin typeface="Pristina" panose="03060402040406080204" pitchFamily="66" charset="0"/>
            </a:endParaRPr>
          </a:p>
        </p:txBody>
      </p:sp>
      <p:pic>
        <p:nvPicPr>
          <p:cNvPr id="13" name="Picture 2" descr="http://www.ofscolombia.org/images/stories/jesus%20buen%20past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452" y="5756505"/>
            <a:ext cx="822490" cy="8715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 rot="21394031">
            <a:off x="7731303" y="5998908"/>
            <a:ext cx="1047717" cy="756406"/>
          </a:xfrm>
          <a:prstGeom prst="rect">
            <a:avLst/>
          </a:prstGeom>
        </p:spPr>
        <p:txBody>
          <a:bodyPr wrap="none">
            <a:prstTxWarp prst="textArchDown">
              <a:avLst/>
            </a:prstTxWarp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</a:rPr>
              <a:t>En Brown Trial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86020" y="5988158"/>
            <a:ext cx="419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20 </a:t>
            </a:r>
            <a:endParaRPr lang="es-MX" b="1" dirty="0">
              <a:latin typeface="Pristina" panose="0306040204040608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553426" y="5977578"/>
            <a:ext cx="399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Pristina" panose="03060402040406080204" pitchFamily="66" charset="0"/>
                <a:ea typeface="Gulim" panose="020B0600000101010101" pitchFamily="34" charset="-127"/>
              </a:rPr>
              <a:t>14</a:t>
            </a:r>
            <a:r>
              <a:rPr lang="es-MX" b="1" dirty="0" smtClean="0">
                <a:solidFill>
                  <a:schemeClr val="bg1"/>
                </a:solidFill>
                <a:latin typeface="Pristina" panose="03060402040406080204" pitchFamily="66" charset="0"/>
                <a:ea typeface="Gulim" panose="020B0600000101010101" pitchFamily="34" charset="-127"/>
              </a:rPr>
              <a:t> </a:t>
            </a:r>
            <a:endParaRPr lang="es-MX" b="1" dirty="0">
              <a:solidFill>
                <a:schemeClr val="bg1"/>
              </a:solidFill>
              <a:latin typeface="Pristina" panose="0306040204040608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70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353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Jesus Martinez</dc:creator>
  <cp:lastModifiedBy>Jesus Martinez</cp:lastModifiedBy>
  <cp:revision>31</cp:revision>
  <dcterms:created xsi:type="dcterms:W3CDTF">2014-02-20T16:30:57Z</dcterms:created>
  <dcterms:modified xsi:type="dcterms:W3CDTF">2014-02-22T15:56:52Z</dcterms:modified>
</cp:coreProperties>
</file>