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8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3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98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6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4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9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4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5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732A-5DBA-4F85-ADC4-69008FF3FAA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20C7-56C6-42D4-ADA4-B1FCE1287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7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ios+y+el+hombre&amp;source=images&amp;cd=&amp;cad=rja&amp;docid=W5NsMjY0M2Az9M&amp;tbnid=lLCuFvLbHEnVNM:&amp;ved=0CAUQjRw&amp;url=http%3A%2F%2Fwww.iglesialcs.cl%2Fnewweb%2Findex.php%3Foption%3Dcom_content%26task%3Dview%26id%3D110%26Itemid%3D1&amp;ei=EsJyUaS0DOjo2QWVwYCoCg&amp;psig=AFQjCNFBudS6cKldR46H703WUKGhG6-4zg&amp;ust=136656164319069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ios+y+el+hombre&amp;source=images&amp;cd=&amp;cad=rja&amp;docid=W5NsMjY0M2Az9M&amp;tbnid=lLCuFvLbHEnVNM:&amp;ved=0CAUQjRw&amp;url=http%3A%2F%2Fwww.iglesialcs.cl%2Fnewweb%2Findex.php%3Foption%3Dcom_content%26task%3Dview%26id%3D110%26Itemid%3D1&amp;ei=EsJyUaS0DOjo2QWVwYCoCg&amp;psig=AFQjCNFBudS6cKldR46H703WUKGhG6-4zg&amp;ust=136656164319069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rct=j&amp;q=Dios+y+el+hombre&amp;source=images&amp;cd=&amp;cad=rja&amp;docid=xsQ1Y9mIGH4zUM&amp;tbnid=2jkr9Jn0RPItyM:&amp;ved=0CAUQjRw&amp;url=http%3A%2F%2Fsanosenlafe.blogspot.com%2F2012%2F06%2Fcual-es-la-mejor-profesion.html&amp;ei=YcVyUfqpK8ex2QXFhYHwCg&amp;psig=AFQjCNFBudS6cKldR46H703WUKGhG6-4zg&amp;ust=1366561643190698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eligionrevolucion.blogspot.com/2012_08_01_archive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7965" y="1447800"/>
            <a:ext cx="632807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</a:t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Dios </a:t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Hombre?”</a:t>
            </a:r>
          </a:p>
          <a:p>
            <a:pPr algn="ctr"/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Malaquías 3:14-15</a:t>
            </a:r>
            <a:endParaRPr lang="es-MX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20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579" y="1026541"/>
            <a:ext cx="7217040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Existe una guerra  entre el bien y el mal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Esta guerra consiste en: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Estar  buscando probar que Dios existe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Estar buscando que Dios NO existe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Esto ha llevado al hombre ha dudar de la existencia de Dios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Pero evidencia tenemos de la existencia de Dios</a:t>
            </a:r>
            <a:b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</a:br>
            <a: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  <a:t/>
            </a:r>
            <a:b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Pero ahora, si Dios existe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¿De que aprovecha al </a:t>
            </a:r>
            <a:r>
              <a:rPr lang="es-MX" sz="3200" dirty="0" smtClean="0">
                <a:solidFill>
                  <a:schemeClr val="bg1"/>
                </a:solidFill>
                <a:latin typeface="Agency FB" pitchFamily="34" charset="0"/>
              </a:rPr>
              <a:t>hombre Dios?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3811919"/>
            <a:ext cx="43220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universo (</a:t>
            </a:r>
            <a:r>
              <a:rPr lang="es-MX" sz="2800" b="1" dirty="0" smtClean="0">
                <a:solidFill>
                  <a:schemeClr val="bg1"/>
                </a:solidFill>
                <a:latin typeface="Agency FB" pitchFamily="34" charset="0"/>
              </a:rPr>
              <a:t>Salmo 19:1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ser humano (</a:t>
            </a:r>
            <a:r>
              <a:rPr lang="es-MX" sz="2800" b="1" dirty="0" smtClean="0">
                <a:solidFill>
                  <a:schemeClr val="bg1"/>
                </a:solidFill>
                <a:latin typeface="Agency FB" pitchFamily="34" charset="0"/>
              </a:rPr>
              <a:t>Génesis 1:26-27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La ley moral (</a:t>
            </a:r>
            <a:r>
              <a:rPr lang="es-MX" sz="2800" b="1" dirty="0" smtClean="0">
                <a:solidFill>
                  <a:schemeClr val="bg1"/>
                </a:solidFill>
                <a:latin typeface="Agency FB" pitchFamily="34" charset="0"/>
              </a:rPr>
              <a:t>Romanos 2:14-15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)</a:t>
            </a:r>
            <a:endParaRPr lang="es-MX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Dios Al Hombre?”</a:t>
            </a:r>
            <a:endParaRPr lang="es-MX" sz="4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AutoShape 2" descr="data:image/jpeg;base64,/9j/4AAQSkZJRgABAQAAAQABAAD/2wCEAAkGBxQSEhQUEhQUFRUXFxwVGBgXGBgYGBgYFxgYFxgYGBcaHCggHRolGxcYIjEkJSkrLi4uGh8zODMsNygtLisBCgoKDg0OGxAQGywkICUsLCwsLCwsLCwsLCwsLCwsLCwsLCwsLCwsLCwsLCwsLCwsLCwsLCwsLCwsLCwsLCwsLP/AABEIAOEA4QMBIgACEQEDEQH/xAAcAAACAgMBAQAAAAAAAAAAAAAABQQGAgMHAQj/xABCEAACAQIFAQYDBgIHBwUAAAABAhEAAwQFEiExQQYTIlFhcTKBkQcUQqGxwSNSCCSCktHh8BUzYnJzwvEWQ6Ky0v/EABkBAQADAQEAAAAAAAAAAAAAAAACAwQBBf/EACcRAAICAgEDBAMAAwAAAAAAAAABAhEDIRIxQVEEExQiMjNhI3GR/9oADAMBAAIRAxEAPwDh4Wshbp12cwNi7tdYqS4UbnZSN2O361bPuWCUPhXUW+8Mpe2JUiIPtsNp6mtEIxraIOVHOdFeqnnUjGWQjuqtqCsVDfzAEgH5itNaVgh4Fs2JhtXB6gAHkzTbMeyWIs2+8ZZT+Zd1HuY2+dL8BfZHVk5Vgw9xXRsd2l1Ye0joZZkdgitLFTMTO/Q6T5VyeKMWqRFyaOYNhiInrxWPc1ab1u3fJS2oLEl1cnSNMksCv+Z6UofBNvsdpmYERPP0NXLBifYj7jFws1l939akBazC1P4uLwHkZD+70fd/WphWgLT4uLwc91kUYX1rL7l71MVKZZdlVy9qFsFtKljG8CQN49TR+mxLbRB5pdivnC0fdvWnmLyxrTMjwGUwRIO48iKhMldXpcT7BZmQPu3rXn3b1qborErT4uLwS91kT7t61593qYFo00+Li8HfcZE+7V5939amaaxK0+Li8D3GRDYr0WKkaayC1z4uLwd9xkcYeg4epIoNS+Ni8EfcZF+7+tanSKnFajYgbVVm9PjUG0iyM22R6KKK8ktLL2azQWLV4FQxYrpDCVDDcE/pTbDYY4+/qZNA0LEckHUA3G/FV3s3ln3h2TWE8JboSxHChZEkmnnZzGXcOyPqXSSbUt+EbkysyvigCt2OKePXUpn1PM2yNVuMtw7kyXGxAEiNIEcxVZvWtDDhvPyrpmXZhhcXqN1tN0tuDMRsNmPqeKrnaTs4Ld9kUg7wKKTWpHL7lWsXoYFehkVY8fcF0C4PA0eKJG/FKWy1lMERTpMxUWDZNtdR/GeR7VK7K5tM2dm8+Ni5bASy1sOGbUgkkH4i8SDG230q6WMwwdyzjLN5LFtpdQQdSsd3t3FeAYkjyHpXPLOGBEgHp/nVhw+E1KEVQNpJjcmPP1rkkrORbKliLdvwlC/HiDRseukjke9YBN/Om+dYcodJRRsJIEE7c/nW7CdnHuWluWnS4zNp7pT/ABBzDEcQYPHpW2GWNbZBt9BL3M09zfIvu+Fw93ctdL6ttlgKQs9G3bb0HtU3Leyty4sh7UyylS41AqCTt1AMbjbcVYeyFvv8PfsPA0p3ylhrEjUQVHG3XY81zLlS2u3UjC26ZTezXZfEY1ithFJAmWYKPLY9T/hT7tTYxOBt20GItlCSkWPAVZOQw529ad4DMHsYMi2Spu/+4AdWjwyLYG0DxDUTsZgAVQM3toXLpIDbnW0uWJJJO3Wf1qpZHOdPoSdJf00ZvmT4i4blwyzc+4AH7VBirlg7mGFlbfd221xrYyW2Mj26DaKzxfZiz+DvRtsQAwBgbGSNuetWRzxWjnB1aKURWBWrDiezF9QSF1gbkrHT0nfYqdvMUvuZc4jbcxt1k7RHnV6nF7TI20LQlZBab5h2fxFhmW9aa2V51bDfiDwZgxHlS7RUk01aDkaCta2WpLLWBWlHVI06aNNbwlGmlHeZo014RUnRWDJSgpGgio2K4qWwqLieKo9R+tl2N7IlFFFeNRqJmXMQQV5DAj5V0DI7LLexb37YI0FrlmNWsHdip4kSDHPMbiqDgHgbdGB+lNhn94MrKxBBLSOSSImfatOO+CSKJv7EK8w1EqIEyo8h059IreualidbMWmQx332G/yFacTdLEsdyetLwhmtEnaRCKTLjfvXbtpAqSesDcjoaRriVncHVPntWvBvcUgqzAjgg8VheB1EtyTJqtKiLoteEwZZUewrOGV3dRv3ejnc8yp1AcxTLLsS66bgUFT15HtWP2X5loxKId1cgMP0Pymss4tPgsTiLPNvvGFs9IJDDbjYECq27lxZ2qXIYqcPf1K4hoJB9aWZcrYW8roYZTIjy3rPEBRaS4DFwzMeXnWrDXzMxNSS0Rb2X7L8jXEp3tsm28tdQzA1toDK6/ynT/oRD3shgPu3hdQdZjWsHS3DhiRIBjjjyqmZNnOIsE92YDQONgZG+/FX+3iO9whJcISe7DxGlm8Ooj3P51TNyX1ZdDi9mvG5JhXTTbVFYg6BzKqQzaY4lmBPqa5Nm2T21cgiDOwPG9dUwPZ27bdX71bjW/hAJ6iDIM9I+lVPtvk7m8zlQvHwyQNvOkHTqxONq6KUiIrwABG2/Enaad5RdRboUkuFG8bIw3BmfSq/ewLTFTMra5bJCMROxjy61a1oqizpmHu2MYrJbEgeIiPCqoRuepbrMHc+0VXE9nrJIbDhw5Gy3EW2niIKGWjw+ExpBPqNqV5HYxGstZdl2htJMwa6VlnZ9b+GCYprmpyWI71gYIAWd+YB29TVfL2+5bXPsUXOso/glMSro41P3iMbitBbStwEyCAIGrcxzzXP7+BZUDx4W+H1H83sfzrveB7PNac2LIFvD/E53L3D5lyJI9BFVXtB2Ltd+8ONGhtrjOrBwJBBVNxMnkDxVpwepUdMqy4W9o5EyVr0U+ayFD2WthrgbQrKeocz5huNuNqV3LJH6fSvRUr6GS2iKRQorNhXgqR2wisHFbawahxMjOKhYobVPeoeL4rPn/WzVieyDRRRXjm2hhliSD70wv5WwAMbHgim3YG1Ye1fW8oLFl0k8jYyAekmN66I+Q2WtEwdKgBY3J4AHr1/Or4ZFGC0Zpxbk6ZzFMtUokGWM6h/LvsK0vlDSTGwqx4nCwx0yIMGma4tO6uBl8RWOOTM7VJt9ipFOt4YDrvUfHWt5FO8vwDXnaFMAEyAY89z02qPewLdQedqnyI13IuS3e7cMNiCCPeul53hbOMsWsRBS5qC3SDyNJ8RB25gTzFUbCZM+xg/Surdmey5uYZA4KyZJ9I22qjO0qkX4beivdsOySWrC4jCsTb4ZCZI8IMhid+v5VUsBcgia6p2/vpZw9vBqNWqPeZhR7mf0pF2Dym9axWm5hzpuIQTcX4VmZggiZAEH8qQyfRtnJwueg7PspRtRBB2g9D0NXi/iLD4RUJAXUisByRqAJn260jzvsq1h2u4cfwiviT+Xz2/l4jyis8pyx3tPZQW2OzAvqGnYg8dfKoupfYkrWi54HCBFENqJHxeY6flA+VIu0QZLGnu9TtJPXQCT9f2qRkOX38PC3Crg+E7kwFG3P1p1dvW2G5kHbYHk9Kpf1kXLaOMY7C+GeJP0pdhLcahp1EiOu3tXZ8w7NWbiwFhuh6b1z3M8mbD3IA67D0q+M0ypwo19lcScPcHh99pkjeIq7ZbnT3/ABLaCGYBIkkA8luBG80r7N5a18O5fTHhG3mD1qPfxNywRbN2bZJHg4KjYx5k1XKpMmrSLPl7XH1M2lEBMQWbUeCYng1OOMt6yqsrOBLKCNtuSOY9vOoPZzE/wA90adyin/h8gPrXuEze3fNzuJi2I1hYmNyoJERB6nnpAquidnNO1WCxN/F27mHwxRyCwNvfUVJlmkAKekHyFVT/AGXcvWXK2/8AczqIEsSzGF0gyNMmduldtxuYLeuHD2tcbLcuKygCTBUtBlvQbyfeKpn2Fw+WJfNst39+2yIGOuFJgsSTydzXoYfUNJRrfYx5cS3K9HG2WsCKm3rdRSK9QxJmFa2raRWsihNGlqh40eH51OYVDx48PzFZ/UfrZoxP7IXTRRRXi2egWDsyDDxPxD9DV3yjNShUMzhJEgHaOu1UnswzANpmQwMDjaTJ/Krbltv7wzyQtwgugEAMw3KAdCen+e3o4XF4kmeZntZG0Wu1gcJdDMl9VMTDypMnyP7UpGUs2wBO8f6NLLXlT3KO0F6wpVCNJMwwDfSeKPA0vqyKzJv7Izy0thgy6fiO4I9CP3qbleXrcI7wSNzPrWzC58Lrj72utCI8IClfXbmnXZ/LDdDPaPgDRDc8/rWfJBx20XY5pukJ9YtalZDH4T6ecVpxOcOFAUsI4P7RV+zjLEYWkABbVuPOFJ+QkCl2Y9jlEG3weVO/0qlSj3LpRl2KzkWct3itcRLj6h/EbZwPRvnzVvy3tNh3unfQTsWPDEDaT6b/AFqt3uzxQkCZ5E7bUoxGXvabdSKm8cJ9CKnKJdsx7Ra9VtCdmIkEbiI5/Op/ZpQEOnYj6GPT/XNI+yWVJelmO4PFXFLNq0Rwpj8qhOl9UWQt/Zm1rRkbyB8pnbf2r3DYdUUIOB9Z5J95rargiRvWprMMWBMxx51SWm0KJmlmaZWLnjUDXpIBnz/ykfOt2KvwhnUCQd1k6fUkTSdc6ugAQvMTH7f65qcYSfQjKaXUY4fLCtsBiB4YIHA/xqLgsuC3VBXWqps0SNR5O9TcBeWIN3vJ9/P9P8Kxx+KcuLdplBMyedMCeK5Ts7yVDDu1jTtHlVez5e6tCzbt+F5DMGFtEHXvG/CCOo3pV2htX7SyXfSDpkNpliJnYz5jeePlVRxmLuEgszMQZEkncREg7dBWjF6dy2mUZM1aov2JvWsHgna13Wsr3qgSQx2CsFLSRxvPSuP5xjHvO126SWPJ2/KOBTLMcZcuwbjs0AgSeAd4HpNJcSK2+nxcNvqZM2XnpdBZfSajPbpg6VouW62pmYgFK1stSriVouCukkyM61CzD4fmKn3KX5h8PzFUeo/VI1YfyQtooorwz0i3djswC2btrV3bNcU64BhdLKw9Nm/Knlu09lNLaGS5DAqwJGk8g/hbcggjfeknYrLrV21eNy5oZSNIj4vC3H0qx2slfuQR4kPiU788SKvx5OMaMmWFysl/+orPehhaVzEPrUaWIEA6d4bgHzietNcbl1o2+/wxY2y0FDubew+I+UyBP/mqPk7qeC0/vVhyJHtMGBZd4IPwsOoIPIPkat9ynaZTw5KmjSopjgMa9oyjFZ535+VNsVkRu3GayoCmDo32LTIU8R5b8EeVQc0yw2LhQkN1BHl5H1rXHLCejPLHKGzK1jrgbVraeZJp7a7R3SwbUZ2kT4SB6cVWkWp2H2rssUX1RGOSS6MveBzoPvcUe8DYf4VKxGFt37ZVdzM+onp9KpWHuxxViwOc6VA07yN/TYb7eVYsvp63E2Ys96keWMhay6MjwZjbj50wzfAtpLAlt5IPTbePoPpWzB5vqB1aZkAdNieflTK8AVIPEGaztyjLZoSjKOisYLFOnB+vH0qffzFnQiIJ6iRWgWN4iRJ6b0wsYIEVdPj1ZTDl0QqwbFZHmI61mMECTwP0FN/9nVxjE/a7dw+Z37V62hwqXmslQPGotuyG4G5JMSVO3AHma3kS6FyxutnU2wugxzIg+XP6RU7wIQR4DG8ARv0NSkthgCpBBAII6g8H2qBj8JUbTJKNEHtNjbb2jbBJIIIPSQd/yJqgYu1vV0xWWsVLAeEdelQs+wOHwyILmtrp8RCkAETuIPAPHntV+PJHGqRTkhKbKHiLZqFdtU8zXHIQvdWQjDYljqBA4Og7SevP70ts4iSe90bkbhQsDqF0gATt0mtKzozvCxW9qolxKbZm1lJNu4W340kED1MxtsPWo9/uNCKSxvNuW4S2P5SpEs0byCBuInerPfiVe1JsS3ah3KYY3G2xKpYkj8bu2pvZFIC7j12qbkFvEvwmm2fCVtpDNuSJcDUSJiSeK7L1SiicMDbKxdqBjj4fnXTcX2WZ1YvCENENpWTzDMYEjfjfmuc5xhWt6lcQymCPKoSzLJilXg0QhxkhPRXtFeSbdFj7KCVf3H6Gr12cvlTpZvD67xHFUTsjizbJICncGGEgx5ir1gwL8m2kMAWaDsRyYHSPIelao/hsxZPzdF3yE2X+OCdtj033PrNPnwiXHKpbTQu7GQT8hyBt+lcvt6hHIq+9jbLqSxA0RBk7b9N9tzFUzgltMnjyN6aLE9u2FBBVQu4I52njzNVntKVvOCu8qsyI8QkfLmoeMxIFy4FaV1mDxImmOCyt7qF0jnbeCY5rRixrH9myjJlc/qkQbWWL3cz/ABAd1PUTtp9fOtD2NJ/xptg8LcYwqmQfb9YrPNsC1toaDIma0xnUqsolF1dCm0KnWGj1qPbSpdlKnJkYokWvSrDl2YdGkzSS1bqfh7dZciUls1Qbj0HaojGY3qTpqHg1rZmGNSxba5dZURAWZmMAAetYpdTZDob3YAGTHWTwI6mvln7YMsSxmt7S6lb0X/CPh7wnUOdzILeuqpP2lfaXdzFjatarWFB+Cd7u/wAVyOm2y9Otc+1VEmfWuG7eZYO7tLjbG6gL4ugAAlohT6Eg1ZSoYSIIIkHkEHyr4lmrN2RzPMRetWMFiLyM50Igc6JPmplR9KA+sFwu8nfiJ6RVL7TDC2i93FX9AkCSpJYn8KgAknyAqnYXsn2kd5fGi35k3pj+yqkVp7Q/ZfecasXmN6/dA2lSyrPIGp5g+kUBMzZ7ZP8ACVgsAgNswkT4h0O/FVXH3Kc4PIVwtoW7cnfUzHlmgAmOnA2pdmGCYVphIzzQhdz056VLy/KMRimJRSY5MgAD1YkAfWnOQdnGvuFWS3MDgdZNXlf9nWrQtsboIALJD6XcCNTqYk8+lTeTdIgoatspWXWsPg4uOUxN1WjuxJtjb4i5ENG3G3rWeb9vL7H+CEw6+SATO3BO3Typjn+ZYK7Jt4bQVA0x+Np3DAMIX23PpVLxVuSYEVoxYovclv8ApRlySWk/+EDF4prjM7szMxLEkzJPJ96VZwxKEnc6hueevWnDWKWZ2sW/7Q/ers1LFKvBXgleRFeor2ivGo9axzkKmGI6Efoa6L2PVw6m2NRO4gwNpkMegrnPZ/ElNXqas+W486ttvbatMbeMyZKUzr2W4W2lgB/E9zcJAOknYMfMTUG9nIZDoAT8IVZIEjmSINVPB51cWYdtUzM7/WvcLi1eVBhtoHANRhjrqJz8D7CI95gBux2EnmrnlGFtNbGnwsp5jxahzsOlc6w7PbuCSVIMzvt61dv9mtes22tsuoGZUwST/N6jzPSpZJWkrOYopO0i0u2lN2VbkCTAJMem1I8wy+4zF2IK6hJ4gbdPKPI0ZW12z4b+ph0ZTJU+W/Q+VTszxwLIrSLZkk77xx68x9aqhJqWiyaUo7EF2yoYhZInYnmK2W1qxW8FbW3IGpdmkxqMb8x6UrsorswtzI3gwPp7TWiPqE9FDwNbMbK1pz7O7eDtd47W1JB0d6zIjEbldao0NEkCJMbVMtW634rLLWItm1ftrcttEqwkGDI+hFcyvWiUEr2c/wAB9rt+/aH3XLL926dpBLWgR5MqSfbakz9lc9zk/wBeuHD2CQdDgKojgrYUySJPxGfWu4ZfhEtW1t21VEUQqqAqgDoANqlRWRmxHzb9rvYTDZXYwpsG4XdnW4ztOrSFIOkbDnpXL67Z/SVv+PBJOwW60epNsT+RridcOlv+zvsVczS8UQhEQanciQo6CJEsfKa7/wBkPs3wuAdbqF7l1QQHYgRIgkKNgYkdeTVK/o1/7rGf89v/AOrV2quUDEikeeYcHdt9ulPqXZuPDRnRHgbVg22OhTcUyNR5PIAqJ2hy44pUYWVRlHB/FJ4JG3+jUXHYXUYEknyqdk2GIKm67W1Ahd9IOn0/tV2mtoha7kLKbQwtpzdU4eDuUVSbnJ0oxkjodto96rnaq9h7kPZ7wuSdRbYRPlEbyam50R3tzSSVnY+cbE/OkWIFb8GKnybMebI39RJetnpUO5aNOntTUW7h62oyNCa7apPn9uLU/wDEP3q03LIpF2pWLB/5l/eq8/63/oswL/IinUUUV5J6hNy5on3p3gXg0nyqyWBjzpvZtRzWnG/rRkzfkWrLil19JYL5Mfbg1vsZZqu6FYTqjfYH1BpJg7kRTnDYjcczRrZFNdzpeDymbVsXVBZZQtMyNyPLgn6RTjKsmW2AyEE7xvtPAMnfj9qqWQYw3UZbhYxG+okiOoHvTTAYxFaCXjyPnPpWRxltWaVJeC3i6DdIG8QT8569f86WZrgDdbUbix+EEwOuwPntvWuzj7JadZEiCDJHyPyr27f70BVddMyJEEEdAQIjikG4s7JKSJ9l7oUjwqAPwif0owsTrdPEOCBBM+YrDCFl0hVUseW1T+QrJcx8SqxEgw0bj5H3qd2cUf6a9O5PrU2wK3XrYbrxWFpIqfK0V8KZLt1nWCVnVTNC6Hzx/SOf+u4ceVj9XP8AhXI661/SOH9esf8AQ/72rktcOnZP6OGaBL+Jw7NBuItxB5lCQ0Hzhht6V34Gvlv7EsGt3NrOpnUorXFKkCWWPC0g+EqWBHrX1IKA9rTiLIcEGt1eGgFi5QoBgkE8nrHkPKfOlma5YA4ZyzW533+EE7ee1WG5cileOuFuQDHSpRTvRCclRXM9yILvaIYHhFlnjqQOomqxjMEymGRlJEgMpBI9AatWN1TI2Ppt+lJ8UWLamlj68/WteNyXUyZKYpbJrpBItuQBJIBiKgYvAMsalZZEiQRI8xPSrCmKuiWFxlAgKoJPHQDoKgZliGJlzqkc+nPFXRySvZU4KtFdu2D0FV3tfbjDn/nX96t1z0NJPtJwos2AhnU3dv08MqSVIHBBP0pmyLg15JYYPkmc0or2ivP4noFv7E4QPavnbVqUAHygkx68fWpV3AXAT1qP2DxvdW73mSvtwZp2+bvwD+QiYpByT0U5VEgWbLDlTTTAkA7iteDzGWAZFI/un03rDFFixlSN/WN+oqzl5KlHuW7L8fbGyp4toI/SP3qacVrMyR+Z+tVnIgVYNwR677yP0NXLD4FHRWB0kmDMbz+Uz7VVKSiy1JyWjHDCYhiDO+2x+lPAU09J6aZWD7e1JQhUkcQYqaMt7xZDHXxHToaSrrZ2N9CYjAkaFIg7kEz7z508yjBFSzvBJ3+u81ByLAkIZ5HBPnv6cU61EKAfb6VBzT0iaTXU3sOY2nrRbXYTua12rlbppdDqZivZrRfvhed/ID/XrWBMMzEmNIH5n896WTOB/wBI4f13D/8AQ/7zXMFy1+4OI27sXBZ9dZUvsPKBXV/6SNmMThHn4rTj+6w//VRc5yVbHZbDtHiuYhb5PmbgdR/8FUV0FV+yW+UzfBkdbhU+zKy/vX1iDXyn9jmFL5vhdpCFnb0ARoP94rX1WK42DKa8Y1qD7meOlRsXeXWqEkFlYj+yV5/vflUeR2jZfBqBdU+RpfmrsojXsdjo3I28h71Cy7MGZ1sh1UIskhlAQbBfDP4pJHop3kgGxSdFTjZPxOHPURSrE2KcY7NFMjvFMAbhJk9djwPnUe1mtrQwcCQPCQN236eVWLI6K3jV9StXrLHgH5A1nluUqzBrguHTJjSSpCjzmfcDfapj40oxIugkDYGSDPQ9B70qxuY351d4VB8m2EGYqTnJqkQUIp2Ic6zR1vswW2omQqqukj9d6p/2gZq+JDXLkaiy8cQAQAATttVpzBu8MtE+m0/Sqj2vsAWJH86/vUn+OzsG+RSqKJorMayzdkfhuD1H6GnF8KNMAjzE8gRVFsYhk+FiN52O0jzrbdzC4wYFtmIJ+XAHkK6mVyhZ0W3h0ZRBIJ4HO/Xfkf51OLsPCTIgCN4jbauYPm14iO8bYz5Gem4rPD51etmUuMDuSZmS20kHaYFcHE7BlmXhjJ1KI9/l51a7RVLYVBKsOT1PB3rhGU9t8XYaRd1iCNNzdd5Mx5gmfy4p7gftSvKsXba3G3hgdMkklQV6ATG3QfOq5RlJ7JrS0dbW6GbxCNgPWQIBqdbAG4kj2j9etcIwX2jYm2FA0f703XMSWDMGKLPwrsR86a4j7XMQbxIt2+46WyPEBAE6x+LafITXeLFHcTikVCdTbceUedbUx/QCffmuL3/tSDMLaJptsdLud2CMFDFV23WWPSYHHXTmf2nagBZssNDag7wxhV0g+5JYyZjbneucRR3vB4oNsSu+wG0zuf2P0NKO1mf3MIFa2lpxqGoXLvdkAsqyPCdpYTqgb8+fz7ju2GKJugyO8R0RQznRbuFSwXfxE6AJPMt50rzHNe+73vA7OdIDF9IVUEAd3uI0hRyY0zRRYo+q0xeu3aa6FtNcAGjWrFWI1aQynS2w6VuVP4hO5XQBuZGxEkyeflXyIc3vKqItwqq/CVMHkESRuYKiJ4+dTrHbTFpZSwLzG0gYKpZvxzuSDO2oxvHG21d4s6Xz+kZcLYrCqN4tNx5l/wDxXS8d2ZsZll1nDFrtqyndldOkOBaTQF8QMded9q+XMTinuEG47OQIliSY5iTv1qyXe3uLNu1b70gW7jXSVhe8ZzJ1ACI3bz+L0FdaegWT7BGAzO6B1w9wKeeHtkH8q+hLmMi21wDUApcaSNwATsZjevkPs5nlzB3WuWTBa21vf+V9jHrT+79o+Mm0UuaVtWe4VROkro0lioIGv16QPWYyi2wj6SxuKlgqkEggsAwlRuRI9Y61T847Qor6u8h2i2FMgglgwUTABIKyBuNJETXBcN2nxCveu98/eXfifaZiNU8hgOCIioGPzW7eZWuXGYoAqEn4VXgL5b7+9FCmds+hsRnNs94VYMUG6j4gYDAaeZOoD39qiLio2kaolo8zPXrwf9GuGDtDeFp7atpFxw7MuzGPwz0Wd9utaRnd+FXvXgEMBO0gyCfPjrVqdFbidzuY2Otazj640O0+I1KTc1aRtI2BgjVHn4j+Vam7QXyrjvD4yWJ6yQBz0AjaKnzIe2dluY1SdJI1RMTvHEx5bioONxioPEwAPmevt51ynL8+uW7vek6jo7vf+UfCNo2kCo2PzW7eKm45OnjeII/FH83rTmc9o6tc0yAWVSQSASJIHJjy2pP27Sz9yOk/xFuIG3BEHURtyu3nXPTmFwszlyWcFWPmG2IrTdvsxJLEkxMnmBAn2FclKyUcaTsworyaKhZYeUUUUAUUUUB7RRXlAexWSkVjQBQGZjpUgfCCOhjnb/zUQ1mrxG/y6UOokOANJ1HVO4jhdoOoc9fXatN47neev13rBnJrGgAmvKKKHAooooAr2a8ooD2vKKKAK9mvKKA9FeUUUB7RXlFAZT6V4a8ooAooooAooooD2vKzJ4rE0AChhFeUUBsR4BEbzzWCmDRXlAes0715RRQBRRRQBRRRQBRRRQBRRRQBRRRQBRRRQBRRRQBRRRQBRRRQBRRRQBRRRQBRRRQBRRRQBRRRQBRRRQBRRRQBRRRQBRRRQBRRRQBRRRQBRRRQBRRRQBRRRQBRRRQBRRRQBRRRQBRRRQBRRRQBRRRQBRRRQBRRRQBRRRQBRRRQBRRRQBRRRQBRRRQBRRRQBRRRQBRRRQBRRRQH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SEhQUEhQUFRUXFxwVGBgXGBgYGBgYFxgYFxgYGBcaHCggHRolGxcYIjEkJSkrLi4uGh8zODMsNygtLisBCgoKDg0OGxAQGywkICUsLCwsLCwsLCwsLCwsLCwsLCwsLCwsLCwsLCwsLCwsLCwsLCwsLCwsLCwsLCwsLCwsLP/AABEIAOEA4QMBIgACEQEDEQH/xAAcAAACAgMBAQAAAAAAAAAAAAAABQQGAgMHAQj/xABCEAACAQIFAQYDBgIHBwUAAAABAhEAAwQFEiExQQYTIlFhcTKBkQcUQqGxwSNSCCSCktHh8BUzYnJzwvEWQ6Ky0v/EABkBAQADAQEAAAAAAAAAAAAAAAACAwQBBf/EACcRAAICAgEDBAMAAwAAAAAAAAABAhEDIRIxQVEEExQiMjNhI3GR/9oADAMBAAIRAxEAPwDh4Wshbp12cwNi7tdYqS4UbnZSN2O361bPuWCUPhXUW+8Mpe2JUiIPtsNp6mtEIxraIOVHOdFeqnnUjGWQjuqtqCsVDfzAEgH5itNaVgh4Fs2JhtXB6gAHkzTbMeyWIs2+8ZZT+Zd1HuY2+dL8BfZHVk5Vgw9xXRsd2l1Ye0joZZkdgitLFTMTO/Q6T5VyeKMWqRFyaOYNhiInrxWPc1ab1u3fJS2oLEl1cnSNMksCv+Z6UofBNvsdpmYERPP0NXLBifYj7jFws1l939akBazC1P4uLwHkZD+70fd/WphWgLT4uLwc91kUYX1rL7l71MVKZZdlVy9qFsFtKljG8CQN49TR+mxLbRB5pdivnC0fdvWnmLyxrTMjwGUwRIO48iKhMldXpcT7BZmQPu3rXn3b1qborErT4uLwS91kT7t61593qYFo00+Li8HfcZE+7V5939amaaxK0+Li8D3GRDYr0WKkaayC1z4uLwd9xkcYeg4epIoNS+Ni8EfcZF+7+tanSKnFajYgbVVm9PjUG0iyM22R6KKK8ktLL2azQWLV4FQxYrpDCVDDcE/pTbDYY4+/qZNA0LEckHUA3G/FV3s3ln3h2TWE8JboSxHChZEkmnnZzGXcOyPqXSSbUt+EbkysyvigCt2OKePXUpn1PM2yNVuMtw7kyXGxAEiNIEcxVZvWtDDhvPyrpmXZhhcXqN1tN0tuDMRsNmPqeKrnaTs4Ld9kUg7wKKTWpHL7lWsXoYFehkVY8fcF0C4PA0eKJG/FKWy1lMERTpMxUWDZNtdR/GeR7VK7K5tM2dm8+Ni5bASy1sOGbUgkkH4i8SDG230q6WMwwdyzjLN5LFtpdQQdSsd3t3FeAYkjyHpXPLOGBEgHp/nVhw+E1KEVQNpJjcmPP1rkkrORbKliLdvwlC/HiDRseukjke9YBN/Om+dYcodJRRsJIEE7c/nW7CdnHuWluWnS4zNp7pT/ABBzDEcQYPHpW2GWNbZBt9BL3M09zfIvu+Fw93ctdL6ttlgKQs9G3bb0HtU3Leyty4sh7UyylS41AqCTt1AMbjbcVYeyFvv8PfsPA0p3ylhrEjUQVHG3XY81zLlS2u3UjC26ZTezXZfEY1ithFJAmWYKPLY9T/hT7tTYxOBt20GItlCSkWPAVZOQw529ad4DMHsYMi2Spu/+4AdWjwyLYG0DxDUTsZgAVQM3toXLpIDbnW0uWJJJO3Wf1qpZHOdPoSdJf00ZvmT4i4blwyzc+4AH7VBirlg7mGFlbfd221xrYyW2Mj26DaKzxfZiz+DvRtsQAwBgbGSNuetWRzxWjnB1aKURWBWrDiezF9QSF1gbkrHT0nfYqdvMUvuZc4jbcxt1k7RHnV6nF7TI20LQlZBab5h2fxFhmW9aa2V51bDfiDwZgxHlS7RUk01aDkaCta2WpLLWBWlHVI06aNNbwlGmlHeZo014RUnRWDJSgpGgio2K4qWwqLieKo9R+tl2N7IlFFFeNRqJmXMQQV5DAj5V0DI7LLexb37YI0FrlmNWsHdip4kSDHPMbiqDgHgbdGB+lNhn94MrKxBBLSOSSImfatOO+CSKJv7EK8w1EqIEyo8h059IreualidbMWmQx332G/yFacTdLEsdyetLwhmtEnaRCKTLjfvXbtpAqSesDcjoaRriVncHVPntWvBvcUgqzAjgg8VheB1EtyTJqtKiLoteEwZZUewrOGV3dRv3ejnc8yp1AcxTLLsS66bgUFT15HtWP2X5loxKId1cgMP0Pymss4tPgsTiLPNvvGFs9IJDDbjYECq27lxZ2qXIYqcPf1K4hoJB9aWZcrYW8roYZTIjy3rPEBRaS4DFwzMeXnWrDXzMxNSS0Rb2X7L8jXEp3tsm28tdQzA1toDK6/ynT/oRD3shgPu3hdQdZjWsHS3DhiRIBjjjyqmZNnOIsE92YDQONgZG+/FX+3iO9whJcISe7DxGlm8Ooj3P51TNyX1ZdDi9mvG5JhXTTbVFYg6BzKqQzaY4lmBPqa5Nm2T21cgiDOwPG9dUwPZ27bdX71bjW/hAJ6iDIM9I+lVPtvk7m8zlQvHwyQNvOkHTqxONq6KUiIrwABG2/Enaad5RdRboUkuFG8bIw3BmfSq/ewLTFTMra5bJCMROxjy61a1oqizpmHu2MYrJbEgeIiPCqoRuepbrMHc+0VXE9nrJIbDhw5Gy3EW2niIKGWjw+ExpBPqNqV5HYxGstZdl2htJMwa6VlnZ9b+GCYprmpyWI71gYIAWd+YB29TVfL2+5bXPsUXOso/glMSro41P3iMbitBbStwEyCAIGrcxzzXP7+BZUDx4W+H1H83sfzrveB7PNac2LIFvD/E53L3D5lyJI9BFVXtB2Ltd+8ONGhtrjOrBwJBBVNxMnkDxVpwepUdMqy4W9o5EyVr0U+ayFD2WthrgbQrKeocz5huNuNqV3LJH6fSvRUr6GS2iKRQorNhXgqR2wisHFbawahxMjOKhYobVPeoeL4rPn/WzVieyDRRRXjm2hhliSD70wv5WwAMbHgim3YG1Ye1fW8oLFl0k8jYyAekmN66I+Q2WtEwdKgBY3J4AHr1/Or4ZFGC0Zpxbk6ZzFMtUokGWM6h/LvsK0vlDSTGwqx4nCwx0yIMGma4tO6uBl8RWOOTM7VJt9ipFOt4YDrvUfHWt5FO8vwDXnaFMAEyAY89z02qPewLdQedqnyI13IuS3e7cMNiCCPeul53hbOMsWsRBS5qC3SDyNJ8RB25gTzFUbCZM+xg/Surdmey5uYZA4KyZJ9I22qjO0qkX4beivdsOySWrC4jCsTb4ZCZI8IMhid+v5VUsBcgia6p2/vpZw9vBqNWqPeZhR7mf0pF2Dym9axWm5hzpuIQTcX4VmZggiZAEH8qQyfRtnJwueg7PspRtRBB2g9D0NXi/iLD4RUJAXUisByRqAJn260jzvsq1h2u4cfwiviT+Xz2/l4jyis8pyx3tPZQW2OzAvqGnYg8dfKoupfYkrWi54HCBFENqJHxeY6flA+VIu0QZLGnu9TtJPXQCT9f2qRkOX38PC3Crg+E7kwFG3P1p1dvW2G5kHbYHk9Kpf1kXLaOMY7C+GeJP0pdhLcahp1EiOu3tXZ8w7NWbiwFhuh6b1z3M8mbD3IA67D0q+M0ypwo19lcScPcHh99pkjeIq7ZbnT3/ABLaCGYBIkkA8luBG80r7N5a18O5fTHhG3mD1qPfxNywRbN2bZJHg4KjYx5k1XKpMmrSLPl7XH1M2lEBMQWbUeCYng1OOMt6yqsrOBLKCNtuSOY9vOoPZzE/wA90adyin/h8gPrXuEze3fNzuJi2I1hYmNyoJERB6nnpAquidnNO1WCxN/F27mHwxRyCwNvfUVJlmkAKekHyFVT/AGXcvWXK2/8AczqIEsSzGF0gyNMmduldtxuYLeuHD2tcbLcuKygCTBUtBlvQbyfeKpn2Fw+WJfNst39+2yIGOuFJgsSTydzXoYfUNJRrfYx5cS3K9HG2WsCKm3rdRSK9QxJmFa2raRWsihNGlqh40eH51OYVDx48PzFZ/UfrZoxP7IXTRRRXi2egWDsyDDxPxD9DV3yjNShUMzhJEgHaOu1UnswzANpmQwMDjaTJ/Krbltv7wzyQtwgugEAMw3KAdCen+e3o4XF4kmeZntZG0Wu1gcJdDMl9VMTDypMnyP7UpGUs2wBO8f6NLLXlT3KO0F6wpVCNJMwwDfSeKPA0vqyKzJv7Izy0thgy6fiO4I9CP3qbleXrcI7wSNzPrWzC58Lrj72utCI8IClfXbmnXZ/LDdDPaPgDRDc8/rWfJBx20XY5pukJ9YtalZDH4T6ecVpxOcOFAUsI4P7RV+zjLEYWkABbVuPOFJ+QkCl2Y9jlEG3weVO/0qlSj3LpRl2KzkWct3itcRLj6h/EbZwPRvnzVvy3tNh3unfQTsWPDEDaT6b/AFqt3uzxQkCZ5E7bUoxGXvabdSKm8cJ9CKnKJdsx7Ra9VtCdmIkEbiI5/Op/ZpQEOnYj6GPT/XNI+yWVJelmO4PFXFLNq0Rwpj8qhOl9UWQt/Zm1rRkbyB8pnbf2r3DYdUUIOB9Z5J95rargiRvWprMMWBMxx51SWm0KJmlmaZWLnjUDXpIBnz/ykfOt2KvwhnUCQd1k6fUkTSdc6ugAQvMTH7f65qcYSfQjKaXUY4fLCtsBiB4YIHA/xqLgsuC3VBXWqps0SNR5O9TcBeWIN3vJ9/P9P8Kxx+KcuLdplBMyedMCeK5Ts7yVDDu1jTtHlVez5e6tCzbt+F5DMGFtEHXvG/CCOo3pV2htX7SyXfSDpkNpliJnYz5jeePlVRxmLuEgszMQZEkncREg7dBWjF6dy2mUZM1aov2JvWsHgna13Wsr3qgSQx2CsFLSRxvPSuP5xjHvO126SWPJ2/KOBTLMcZcuwbjs0AgSeAd4HpNJcSK2+nxcNvqZM2XnpdBZfSajPbpg6VouW62pmYgFK1stSriVouCukkyM61CzD4fmKn3KX5h8PzFUeo/VI1YfyQtooorwz0i3djswC2btrV3bNcU64BhdLKw9Nm/Knlu09lNLaGS5DAqwJGk8g/hbcggjfeknYrLrV21eNy5oZSNIj4vC3H0qx2slfuQR4kPiU788SKvx5OMaMmWFysl/+orPehhaVzEPrUaWIEA6d4bgHzietNcbl1o2+/wxY2y0FDubew+I+UyBP/mqPk7qeC0/vVhyJHtMGBZd4IPwsOoIPIPkat9ynaZTw5KmjSopjgMa9oyjFZ535+VNsVkRu3GayoCmDo32LTIU8R5b8EeVQc0yw2LhQkN1BHl5H1rXHLCejPLHKGzK1jrgbVraeZJp7a7R3SwbUZ2kT4SB6cVWkWp2H2rssUX1RGOSS6MveBzoPvcUe8DYf4VKxGFt37ZVdzM+onp9KpWHuxxViwOc6VA07yN/TYb7eVYsvp63E2Ys96keWMhay6MjwZjbj50wzfAtpLAlt5IPTbePoPpWzB5vqB1aZkAdNieflTK8AVIPEGaztyjLZoSjKOisYLFOnB+vH0qffzFnQiIJ6iRWgWN4iRJ6b0wsYIEVdPj1ZTDl0QqwbFZHmI61mMECTwP0FN/9nVxjE/a7dw+Z37V62hwqXmslQPGotuyG4G5JMSVO3AHma3kS6FyxutnU2wugxzIg+XP6RU7wIQR4DG8ARv0NSkthgCpBBAII6g8H2qBj8JUbTJKNEHtNjbb2jbBJIIIPSQd/yJqgYu1vV0xWWsVLAeEdelQs+wOHwyILmtrp8RCkAETuIPAPHntV+PJHGqRTkhKbKHiLZqFdtU8zXHIQvdWQjDYljqBA4Og7SevP70ts4iSe90bkbhQsDqF0gATt0mtKzozvCxW9qolxKbZm1lJNu4W340kED1MxtsPWo9/uNCKSxvNuW4S2P5SpEs0byCBuInerPfiVe1JsS3ah3KYY3G2xKpYkj8bu2pvZFIC7j12qbkFvEvwmm2fCVtpDNuSJcDUSJiSeK7L1SiicMDbKxdqBjj4fnXTcX2WZ1YvCENENpWTzDMYEjfjfmuc5xhWt6lcQymCPKoSzLJilXg0QhxkhPRXtFeSbdFj7KCVf3H6Gr12cvlTpZvD67xHFUTsjizbJICncGGEgx5ir1gwL8m2kMAWaDsRyYHSPIelao/hsxZPzdF3yE2X+OCdtj033PrNPnwiXHKpbTQu7GQT8hyBt+lcvt6hHIq+9jbLqSxA0RBk7b9N9tzFUzgltMnjyN6aLE9u2FBBVQu4I52njzNVntKVvOCu8qsyI8QkfLmoeMxIFy4FaV1mDxImmOCyt7qF0jnbeCY5rRixrH9myjJlc/qkQbWWL3cz/ABAd1PUTtp9fOtD2NJ/xptg8LcYwqmQfb9YrPNsC1toaDIma0xnUqsolF1dCm0KnWGj1qPbSpdlKnJkYokWvSrDl2YdGkzSS1bqfh7dZciUls1Qbj0HaojGY3qTpqHg1rZmGNSxba5dZURAWZmMAAetYpdTZDob3YAGTHWTwI6mvln7YMsSxmt7S6lb0X/CPh7wnUOdzILeuqpP2lfaXdzFjatarWFB+Cd7u/wAVyOm2y9Otc+1VEmfWuG7eZYO7tLjbG6gL4ugAAlohT6Eg1ZSoYSIIIkHkEHyr4lmrN2RzPMRetWMFiLyM50Igc6JPmplR9KA+sFwu8nfiJ6RVL7TDC2i93FX9AkCSpJYn8KgAknyAqnYXsn2kd5fGi35k3pj+yqkVp7Q/ZfecasXmN6/dA2lSyrPIGp5g+kUBMzZ7ZP8ACVgsAgNswkT4h0O/FVXH3Kc4PIVwtoW7cnfUzHlmgAmOnA2pdmGCYVphIzzQhdz056VLy/KMRimJRSY5MgAD1YkAfWnOQdnGvuFWS3MDgdZNXlf9nWrQtsboIALJD6XcCNTqYk8+lTeTdIgoatspWXWsPg4uOUxN1WjuxJtjb4i5ENG3G3rWeb9vL7H+CEw6+SATO3BO3Typjn+ZYK7Jt4bQVA0x+Np3DAMIX23PpVLxVuSYEVoxYovclv8ApRlySWk/+EDF4prjM7szMxLEkzJPJ96VZwxKEnc6hueevWnDWKWZ2sW/7Q/ers1LFKvBXgleRFeor2ivGo9axzkKmGI6Efoa6L2PVw6m2NRO4gwNpkMegrnPZ/ElNXqas+W486ttvbatMbeMyZKUzr2W4W2lgB/E9zcJAOknYMfMTUG9nIZDoAT8IVZIEjmSINVPB51cWYdtUzM7/WvcLi1eVBhtoHANRhjrqJz8D7CI95gBux2EnmrnlGFtNbGnwsp5jxahzsOlc6w7PbuCSVIMzvt61dv9mtes22tsuoGZUwST/N6jzPSpZJWkrOYopO0i0u2lN2VbkCTAJMem1I8wy+4zF2IK6hJ4gbdPKPI0ZW12z4b+ph0ZTJU+W/Q+VTszxwLIrSLZkk77xx68x9aqhJqWiyaUo7EF2yoYhZInYnmK2W1qxW8FbW3IGpdmkxqMb8x6UrsorswtzI3gwPp7TWiPqE9FDwNbMbK1pz7O7eDtd47W1JB0d6zIjEbldao0NEkCJMbVMtW634rLLWItm1ftrcttEqwkGDI+hFcyvWiUEr2c/wAB9rt+/aH3XLL926dpBLWgR5MqSfbakz9lc9zk/wBeuHD2CQdDgKojgrYUySJPxGfWu4ZfhEtW1t21VEUQqqAqgDoANqlRWRmxHzb9rvYTDZXYwpsG4XdnW4ztOrSFIOkbDnpXL67Z/SVv+PBJOwW60epNsT+RridcOlv+zvsVczS8UQhEQanciQo6CJEsfKa7/wBkPs3wuAdbqF7l1QQHYgRIgkKNgYkdeTVK/o1/7rGf89v/AOrV2quUDEikeeYcHdt9ulPqXZuPDRnRHgbVg22OhTcUyNR5PIAqJ2hy44pUYWVRlHB/FJ4JG3+jUXHYXUYEknyqdk2GIKm67W1Ahd9IOn0/tV2mtoha7kLKbQwtpzdU4eDuUVSbnJ0oxkjodto96rnaq9h7kPZ7wuSdRbYRPlEbyam50R3tzSSVnY+cbE/OkWIFb8GKnybMebI39RJetnpUO5aNOntTUW7h62oyNCa7apPn9uLU/wDEP3q03LIpF2pWLB/5l/eq8/63/oswL/IinUUUV5J6hNy5on3p3gXg0nyqyWBjzpvZtRzWnG/rRkzfkWrLil19JYL5Mfbg1vsZZqu6FYTqjfYH1BpJg7kRTnDYjcczRrZFNdzpeDymbVsXVBZZQtMyNyPLgn6RTjKsmW2AyEE7xvtPAMnfj9qqWQYw3UZbhYxG+okiOoHvTTAYxFaCXjyPnPpWRxltWaVJeC3i6DdIG8QT8569f86WZrgDdbUbix+EEwOuwPntvWuzj7JadZEiCDJHyPyr27f70BVddMyJEEEdAQIjikG4s7JKSJ9l7oUjwqAPwif0owsTrdPEOCBBM+YrDCFl0hVUseW1T+QrJcx8SqxEgw0bj5H3qd2cUf6a9O5PrU2wK3XrYbrxWFpIqfK0V8KZLt1nWCVnVTNC6Hzx/SOf+u4ceVj9XP8AhXI661/SOH9esf8AQ/72rktcOnZP6OGaBL+Jw7NBuItxB5lCQ0Hzhht6V34Gvlv7EsGt3NrOpnUorXFKkCWWPC0g+EqWBHrX1IKA9rTiLIcEGt1eGgFi5QoBgkE8nrHkPKfOlma5YA4ZyzW533+EE7ee1WG5cileOuFuQDHSpRTvRCclRXM9yILvaIYHhFlnjqQOomqxjMEymGRlJEgMpBI9AatWN1TI2Ppt+lJ8UWLamlj68/WteNyXUyZKYpbJrpBItuQBJIBiKgYvAMsalZZEiQRI8xPSrCmKuiWFxlAgKoJPHQDoKgZliGJlzqkc+nPFXRySvZU4KtFdu2D0FV3tfbjDn/nX96t1z0NJPtJwos2AhnU3dv08MqSVIHBBP0pmyLg15JYYPkmc0or2ivP4noFv7E4QPavnbVqUAHygkx68fWpV3AXAT1qP2DxvdW73mSvtwZp2+bvwD+QiYpByT0U5VEgWbLDlTTTAkA7iteDzGWAZFI/un03rDFFixlSN/WN+oqzl5KlHuW7L8fbGyp4toI/SP3qacVrMyR+Z+tVnIgVYNwR677yP0NXLD4FHRWB0kmDMbz+Uz7VVKSiy1JyWjHDCYhiDO+2x+lPAU09J6aZWD7e1JQhUkcQYqaMt7xZDHXxHToaSrrZ2N9CYjAkaFIg7kEz7z508yjBFSzvBJ3+u81ByLAkIZ5HBPnv6cU61EKAfb6VBzT0iaTXU3sOY2nrRbXYTua12rlbppdDqZivZrRfvhed/ID/XrWBMMzEmNIH5n896WTOB/wBI4f13D/8AQ/7zXMFy1+4OI27sXBZ9dZUvsPKBXV/6SNmMThHn4rTj+6w//VRc5yVbHZbDtHiuYhb5PmbgdR/8FUV0FV+yW+UzfBkdbhU+zKy/vX1iDXyn9jmFL5vhdpCFnb0ARoP94rX1WK42DKa8Y1qD7meOlRsXeXWqEkFlYj+yV5/vflUeR2jZfBqBdU+RpfmrsojXsdjo3I28h71Cy7MGZ1sh1UIskhlAQbBfDP4pJHop3kgGxSdFTjZPxOHPURSrE2KcY7NFMjvFMAbhJk9djwPnUe1mtrQwcCQPCQN236eVWLI6K3jV9StXrLHgH5A1nluUqzBrguHTJjSSpCjzmfcDfapj40oxIugkDYGSDPQ9B70qxuY351d4VB8m2EGYqTnJqkQUIp2Ic6zR1vswW2omQqqukj9d6p/2gZq+JDXLkaiy8cQAQAATttVpzBu8MtE+m0/Sqj2vsAWJH86/vUn+OzsG+RSqKJorMayzdkfhuD1H6GnF8KNMAjzE8gRVFsYhk+FiN52O0jzrbdzC4wYFtmIJ+XAHkK6mVyhZ0W3h0ZRBIJ4HO/Xfkf51OLsPCTIgCN4jbauYPm14iO8bYz5Gem4rPD51etmUuMDuSZmS20kHaYFcHE7BlmXhjJ1KI9/l51a7RVLYVBKsOT1PB3rhGU9t8XYaRd1iCNNzdd5Mx5gmfy4p7gftSvKsXba3G3hgdMkklQV6ATG3QfOq5RlJ7JrS0dbW6GbxCNgPWQIBqdbAG4kj2j9etcIwX2jYm2FA0f703XMSWDMGKLPwrsR86a4j7XMQbxIt2+46WyPEBAE6x+LafITXeLFHcTikVCdTbceUedbUx/QCffmuL3/tSDMLaJptsdLud2CMFDFV23WWPSYHHXTmf2nagBZssNDag7wxhV0g+5JYyZjbneucRR3vB4oNsSu+wG0zuf2P0NKO1mf3MIFa2lpxqGoXLvdkAsqyPCdpYTqgb8+fz7ju2GKJugyO8R0RQznRbuFSwXfxE6AJPMt50rzHNe+73vA7OdIDF9IVUEAd3uI0hRyY0zRRYo+q0xeu3aa6FtNcAGjWrFWI1aQynS2w6VuVP4hO5XQBuZGxEkyeflXyIc3vKqItwqq/CVMHkESRuYKiJ4+dTrHbTFpZSwLzG0gYKpZvxzuSDO2oxvHG21d4s6Xz+kZcLYrCqN4tNx5l/wDxXS8d2ZsZll1nDFrtqyndldOkOBaTQF8QMded9q+XMTinuEG47OQIliSY5iTv1qyXe3uLNu1b70gW7jXSVhe8ZzJ1ACI3bz+L0FdaegWT7BGAzO6B1w9wKeeHtkH8q+hLmMi21wDUApcaSNwATsZjevkPs5nlzB3WuWTBa21vf+V9jHrT+79o+Mm0UuaVtWe4VROkro0lioIGv16QPWYyi2wj6SxuKlgqkEggsAwlRuRI9Y61T847Qor6u8h2i2FMgglgwUTABIKyBuNJETXBcN2nxCveu98/eXfifaZiNU8hgOCIioGPzW7eZWuXGYoAqEn4VXgL5b7+9FCmds+hsRnNs94VYMUG6j4gYDAaeZOoD39qiLio2kaolo8zPXrwf9GuGDtDeFp7atpFxw7MuzGPwz0Wd9utaRnd+FXvXgEMBO0gyCfPjrVqdFbidzuY2Otazj640O0+I1KTc1aRtI2BgjVHn4j+Vam7QXyrjvD4yWJ6yQBz0AjaKnzIe2dluY1SdJI1RMTvHEx5bioONxioPEwAPmevt51ynL8+uW7vek6jo7vf+UfCNo2kCo2PzW7eKm45OnjeII/FH83rTmc9o6tc0yAWVSQSASJIHJjy2pP27Sz9yOk/xFuIG3BEHURtyu3nXPTmFwszlyWcFWPmG2IrTdvsxJLEkxMnmBAn2FclKyUcaTsworyaKhZYeUUUUAUUUUB7RRXlAexWSkVjQBQGZjpUgfCCOhjnb/zUQ1mrxG/y6UOokOANJ1HVO4jhdoOoc9fXatN47neev13rBnJrGgAmvKKKHAooooAr2a8ooD2vKKKAK9mvKKA9FeUUUB7RXlFAZT6V4a8ooAooooAooooD2vKzJ4rE0AChhFeUUBsR4BEbzzWCmDRXlAes0715RRQBRRRQBRRRQBRRRQBRRRQBRRRQBRRRQBRRRQBRRRQBRRRQBRRRQBRRRQBRRRQBRRRQBRRRQBRRRQBRRRQBRRRQBRRRQBRRRQBRRRQBRRRQBRRRQBRRRQBRRRQBRRRQBRRRQBRRRQBRRRQBRRRQBRRRQBRRRQBRRRQBRRRQBRRRQBRRRQBRRRQBRRRQBRRRQBRRRQBRRRQH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iglesialcs.cl/newweb/images/stories/hombre%20de%20Di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681" y="3657601"/>
            <a:ext cx="3202319" cy="32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2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45" y="1767382"/>
            <a:ext cx="79319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judío dijo: “Es por demás servir a Dios? No tiene ningún sentido</a:t>
            </a:r>
          </a:p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A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sta </a:t>
            </a:r>
            <a:r>
              <a:rPr lang="es-MX" sz="2800" dirty="0">
                <a:solidFill>
                  <a:schemeClr val="bg1"/>
                </a:solidFill>
                <a:latin typeface="Agency FB" pitchFamily="34" charset="0"/>
              </a:rPr>
              <a:t>h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oy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seguimos diciendo lo mismo ¿para que servir a Dios?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8145" y="2721489"/>
            <a:ext cx="51796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1 Corintios 15:32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Isaías 22:13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Efesios 2:8-9; 2 Timoteo 1:9  (no es para salvarnos)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Filipenses 2:12 (sino para mantenernos en la salvación)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1 Corintios 15:58 (para mantenernos ocupados y recibir recompensa)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Apocalipsis 14:13</a:t>
            </a:r>
            <a:endParaRPr lang="es-MX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Dios Al Hombre?”</a:t>
            </a:r>
            <a:endParaRPr lang="es-MX" sz="4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9327" y="1018700"/>
            <a:ext cx="6106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gency FB" pitchFamily="34" charset="0"/>
              </a:rPr>
              <a:t>I.  </a:t>
            </a:r>
            <a:r>
              <a:rPr lang="es-MX" sz="4000" u="sng" dirty="0" smtClean="0">
                <a:solidFill>
                  <a:schemeClr val="bg1"/>
                </a:solidFill>
                <a:latin typeface="Agency FB" pitchFamily="34" charset="0"/>
              </a:rPr>
              <a:t>¿De Qué Aprovecha Servir a Dios?</a:t>
            </a:r>
          </a:p>
        </p:txBody>
      </p:sp>
      <p:pic>
        <p:nvPicPr>
          <p:cNvPr id="6" name="Picture 6" descr="http://www.iglesialcs.cl/newweb/images/stories/hombre%20de%20Dio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681" y="3657601"/>
            <a:ext cx="3202319" cy="320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70823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judío dijo: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“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¿De que aprovecha que guardemos su ley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? 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AutoNum type="alphaUcPeriod"/>
            </a:pPr>
            <a:r>
              <a:rPr lang="es-MX" sz="2800" dirty="0">
                <a:solidFill>
                  <a:schemeClr val="bg1"/>
                </a:solidFill>
                <a:latin typeface="Agency FB" pitchFamily="34" charset="0"/>
              </a:rPr>
              <a:t>A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sta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Hoy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hombre dice: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 ¿para que sirve la Biblia?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163907"/>
            <a:ext cx="245451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2 Timoteo 3:16-17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Juan 12:48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Juan 17:17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Romanos 10:17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Santiago 1:18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1 Pedro 1:23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Juan 8:51</a:t>
            </a:r>
            <a:endParaRPr lang="es-MX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Dios Al Hombre?”</a:t>
            </a:r>
            <a:endParaRPr lang="es-MX" sz="4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09" y="1322196"/>
            <a:ext cx="7293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gency FB" pitchFamily="34" charset="0"/>
              </a:rPr>
              <a:t>II.  </a:t>
            </a:r>
            <a:r>
              <a:rPr lang="es-MX" sz="4000" u="sng" dirty="0" smtClean="0">
                <a:solidFill>
                  <a:schemeClr val="bg1"/>
                </a:solidFill>
                <a:latin typeface="Agency FB" pitchFamily="34" charset="0"/>
              </a:rPr>
              <a:t>¿De Qué Aprovecha Guardar Su Palabra?</a:t>
            </a:r>
          </a:p>
        </p:txBody>
      </p:sp>
      <p:pic>
        <p:nvPicPr>
          <p:cNvPr id="3074" name="Picture 2" descr="http://impactoevangelistico.net/imagenes/upload/junio2012/p170ir7sla1hrs1l6l11vv1ljo1cb8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49682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798327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El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judío dijo: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“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¿Qué andemos afligidos delante de Jehová…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? 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AutoNum type="alphaUcPeriod"/>
            </a:pPr>
            <a:r>
              <a:rPr lang="es-MX" sz="2800" dirty="0">
                <a:solidFill>
                  <a:schemeClr val="bg1"/>
                </a:solidFill>
                <a:latin typeface="Agency FB" pitchFamily="34" charset="0"/>
              </a:rPr>
              <a:t>A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sta </a:t>
            </a:r>
            <a:r>
              <a:rPr lang="es-MX" sz="2800" dirty="0">
                <a:solidFill>
                  <a:schemeClr val="bg1"/>
                </a:solidFill>
                <a:latin typeface="Agency FB" pitchFamily="34" charset="0"/>
              </a:rPr>
              <a:t>h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oy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seguimos diciendo lo mismo ¿para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que ser fieles a Dios?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163907"/>
            <a:ext cx="22958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Juan 16:33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1 Pedro 2:20</a:t>
            </a:r>
            <a:endParaRPr lang="es-MX" sz="2800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Mateo 5:11-12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Apocalipsis 2:10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Mateo 24:13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1 Pedro 4:16</a:t>
            </a:r>
            <a:endParaRPr lang="es-MX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Dios Al Hombre?”</a:t>
            </a:r>
            <a:endParaRPr lang="es-MX" sz="4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109" y="1322196"/>
            <a:ext cx="6434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gency FB" pitchFamily="34" charset="0"/>
              </a:rPr>
              <a:t>III. </a:t>
            </a:r>
            <a:r>
              <a:rPr lang="es-MX" sz="4000" u="sng" dirty="0" smtClean="0">
                <a:solidFill>
                  <a:schemeClr val="bg1"/>
                </a:solidFill>
                <a:latin typeface="Agency FB" pitchFamily="34" charset="0"/>
              </a:rPr>
              <a:t>¿De Qué Aprovecha La Obstinación?</a:t>
            </a:r>
          </a:p>
        </p:txBody>
      </p:sp>
      <p:pic>
        <p:nvPicPr>
          <p:cNvPr id="2050" name="Picture 2" descr="http://2.bp.blogspot.com/_IJ2awIrS_XA/TNQxmO1P33I/AAAAAAAAAmM/JFUbEGRkQIo/s1600/Un%252520llamado%252520label%25252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69980"/>
            <a:ext cx="3429000" cy="298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3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73" y="2286000"/>
            <a:ext cx="8229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¿De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que aprovecha servir a Dios? – Vivimos una vida provechosa y productiva aquí y nos espera una mejor en lo porvenir 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¿De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que aprovecha guardar su palabra? – Nos transforma en un mejor ser humano, y sobre todo nos da la oportunidad de nacer a una vida nueva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¿De </a:t>
            </a:r>
            <a:r>
              <a:rPr lang="es-MX" sz="2800" dirty="0" smtClean="0">
                <a:solidFill>
                  <a:schemeClr val="bg1"/>
                </a:solidFill>
                <a:latin typeface="Agency FB" pitchFamily="34" charset="0"/>
              </a:rPr>
              <a:t>que aprovecha la obstinación? – La firmeza garantiza no solamente respeto de parte del prójimo, pero mucho mejor una relación con Dios</a:t>
            </a:r>
            <a:endParaRPr lang="es-MX" sz="2800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4000" b="1" u="sng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Dios Al Hombre?”</a:t>
            </a:r>
            <a:endParaRPr lang="es-MX" sz="4000" b="1" u="sng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109" y="1322196"/>
            <a:ext cx="2215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s-MX" sz="4000" u="sng" dirty="0" smtClean="0">
                <a:solidFill>
                  <a:schemeClr val="bg1"/>
                </a:solidFill>
                <a:latin typeface="Agency FB" pitchFamily="34" charset="0"/>
              </a:rPr>
              <a:t>Conclusión: </a:t>
            </a:r>
          </a:p>
        </p:txBody>
      </p:sp>
    </p:spTree>
    <p:extLst>
      <p:ext uri="{BB962C8B-B14F-4D97-AF65-F5344CB8AC3E}">
        <p14:creationId xmlns:p14="http://schemas.microsoft.com/office/powerpoint/2010/main" val="1938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7965" y="1447800"/>
            <a:ext cx="6328079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“¿De Qué Aprovecha </a:t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Dios </a:t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 Hombre?”</a:t>
            </a:r>
          </a:p>
          <a:p>
            <a:pPr algn="ctr"/>
            <a: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MX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Malaquías 3:14-15</a:t>
            </a:r>
            <a:endParaRPr lang="es-MX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38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377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16</cp:revision>
  <dcterms:created xsi:type="dcterms:W3CDTF">2013-04-17T16:06:04Z</dcterms:created>
  <dcterms:modified xsi:type="dcterms:W3CDTF">2013-04-20T16:45:43Z</dcterms:modified>
</cp:coreProperties>
</file>