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4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2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3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8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1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3A1D8-3A52-4E38-8E9D-F316BDF61F7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3AD73-60E3-44A9-8D42-D2310ED4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1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qLyBBwtzR1ZknM&amp;tbnid=HNJCnwacXf0ELM:&amp;ved=0CAUQjRw&amp;url=http://evangeliodiaadia.wordpress.com/2013/06/01/parabola-del-hombre-rico-y-lazaro/&amp;ei=25x6UtoRlLqRB6C9gegL&amp;psig=AFQjCNEk2hJBiRovH1JbeVBupH_fXXtQ3A&amp;ust=1383852080419459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8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0136" y="1066800"/>
            <a:ext cx="1513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9114" y="4465537"/>
            <a:ext cx="6875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Stencil" panose="040409050D0802020404" pitchFamily="82" charset="0"/>
              </a:rPr>
              <a:t>Lucas 16:19-31</a:t>
            </a:r>
            <a:endParaRPr lang="en-US" sz="72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8587" y="1990130"/>
            <a:ext cx="43268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Stencil" panose="040409050D0802020404" pitchFamily="82" charset="0"/>
              </a:rPr>
              <a:t>Hombres</a:t>
            </a:r>
            <a:r>
              <a:rPr lang="en-US" sz="5400" dirty="0" smtClean="0">
                <a:solidFill>
                  <a:schemeClr val="bg1"/>
                </a:solidFill>
                <a:latin typeface="Stencil" panose="040409050D0802020404" pitchFamily="82" charset="0"/>
              </a:rPr>
              <a:t> </a:t>
            </a:r>
            <a:endParaRPr lang="en-US" sz="54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6966" y="3081138"/>
            <a:ext cx="5630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solidFill>
                  <a:schemeClr val="bg1"/>
                </a:solidFill>
                <a:latin typeface="Stencil" panose="040409050D0802020404" pitchFamily="82" charset="0"/>
              </a:rPr>
              <a:t>Diferentes</a:t>
            </a:r>
            <a:endParaRPr lang="es-MX" sz="72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3124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8057"/>
            <a:ext cx="8143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u="sng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 Hombres Diferentes</a:t>
            </a:r>
            <a:endParaRPr lang="es-MX" sz="4800" u="sng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855" y="1143000"/>
            <a:ext cx="8340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I. </a:t>
            </a:r>
            <a:r>
              <a:rPr lang="es-MX" sz="32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Diferentes En Problemas (v. 19-21)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62411"/>
            <a:ext cx="77494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Stencil" panose="040409050D0802020404" pitchFamily="82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El rico – </a:t>
            </a: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Problemas </a:t>
            </a: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espirituales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Lázaro – </a:t>
            </a: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Problemas </a:t>
            </a: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literales 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390910"/>
            <a:ext cx="53725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Mateo 16:26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1 Timoteo 6:8-10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1 Juan 2:15-17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Eclesiastés 12:12-13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8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8057"/>
            <a:ext cx="8143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u="sng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 Hombres Diferentes</a:t>
            </a:r>
            <a:endParaRPr lang="es-MX" sz="4800" u="sng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855" y="1143000"/>
            <a:ext cx="7740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II. </a:t>
            </a:r>
            <a:r>
              <a:rPr lang="es-MX" sz="32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Diferentes En Su Muerte (v. 22)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62411"/>
            <a:ext cx="82309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El rico – Fue sepultado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Lázaro – Fue llevado por ángeles 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390910"/>
            <a:ext cx="41761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Salmo 116:15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1 Pedro 1:24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Salmo 72:13-14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8057"/>
            <a:ext cx="8143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u="sng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 Hombres Diferentes</a:t>
            </a:r>
            <a:endParaRPr lang="es-MX" sz="4800" u="sng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855" y="1143000"/>
            <a:ext cx="9156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III. </a:t>
            </a:r>
            <a:r>
              <a:rPr lang="es-MX" sz="32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Diferentes En La Eternidad (v. 23-25)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62411"/>
            <a:ext cx="62638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El rico – Es atormentado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Lázaro – Es consolado 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390910"/>
            <a:ext cx="58603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Mateo 25:46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Romanos 2:7-10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Mateo 25:21, 30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2 Tesalonicenses 1:6-9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8057"/>
            <a:ext cx="8143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u="sng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 Hombres Diferentes</a:t>
            </a:r>
            <a:endParaRPr lang="es-MX" sz="4800" u="sng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855" y="1143000"/>
            <a:ext cx="8988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IV. </a:t>
            </a:r>
            <a:r>
              <a:rPr lang="es-MX" sz="32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Diferentes En Condiciones (v. 26-31)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762411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El rico – Preocupado por su familia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Lázaro – Sin preocupación, y descansando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80646"/>
            <a:ext cx="47057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Lucas 16:27-28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Apocalipsis 14:13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Hebreos 4:9-10</a:t>
            </a:r>
          </a:p>
        </p:txBody>
      </p:sp>
    </p:spTree>
    <p:extLst>
      <p:ext uri="{BB962C8B-B14F-4D97-AF65-F5344CB8AC3E}">
        <p14:creationId xmlns:p14="http://schemas.microsoft.com/office/powerpoint/2010/main" val="37363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8057"/>
            <a:ext cx="8143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u="sng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 Hombres Diferentes</a:t>
            </a:r>
            <a:endParaRPr lang="es-MX" sz="4800" u="sng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855" y="928968"/>
            <a:ext cx="2929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u="sng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Conclusión:</a:t>
            </a:r>
            <a:r>
              <a:rPr lang="es-MX" sz="3200" u="sng" dirty="0" smtClean="0">
                <a:latin typeface="Stencil" panose="040409050D0802020404" pitchFamily="82" charset="0"/>
              </a:rPr>
              <a:t>:</a:t>
            </a:r>
            <a:endParaRPr lang="es-MX" sz="3200" dirty="0">
              <a:latin typeface="Stencil" panose="040409050D0802020404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261" y="1498084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El rico tuvo problemas, fue sepultado, es atormentado y no tiene descanso</a:t>
            </a:r>
            <a:b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s-MX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Lázaro tuvo problemas fue llevado, es consolado y esta descansando</a:t>
            </a:r>
            <a:endParaRPr lang="es-MX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843" y="4114800"/>
            <a:ext cx="89397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Tienes problemas – </a:t>
            </a:r>
            <a:r>
              <a:rPr lang="es-MX" sz="2800" dirty="0">
                <a:solidFill>
                  <a:schemeClr val="bg1"/>
                </a:solidFill>
                <a:latin typeface="Arial Black" panose="020B0A04020102020204" pitchFamily="34" charset="0"/>
              </a:rPr>
              <a:t>D</a:t>
            </a: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ios te puede ayudar</a:t>
            </a:r>
          </a:p>
          <a:p>
            <a:pPr marL="342900" indent="-342900"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Vas a morir – Dios lo ha establecido</a:t>
            </a:r>
          </a:p>
          <a:p>
            <a:pPr marL="342900" indent="-342900"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Pasarás a la eternidad – Dios desea que la pases con Él</a:t>
            </a:r>
          </a:p>
          <a:p>
            <a:pPr marL="342900" indent="-342900"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Tu condición eterna – Dios los quiere cambiar</a:t>
            </a:r>
            <a:endParaRPr lang="es-MX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evangeliodiaadia.files.wordpress.com/2013/06/el-rico-y-lazar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3"/>
            <a:ext cx="9144000" cy="684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30136" y="1066800"/>
            <a:ext cx="1513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Stencil" panose="040409050D0802020404" pitchFamily="82" charset="0"/>
              </a:rPr>
              <a:t>Dos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9114" y="4465537"/>
            <a:ext cx="68756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Stencil" panose="040409050D0802020404" pitchFamily="82" charset="0"/>
              </a:rPr>
              <a:t>Lucas 16:19-31</a:t>
            </a:r>
            <a:endParaRPr lang="en-US" sz="72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8587" y="1990130"/>
            <a:ext cx="43268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Stencil" panose="040409050D0802020404" pitchFamily="82" charset="0"/>
              </a:rPr>
              <a:t>Hombres</a:t>
            </a:r>
            <a:r>
              <a:rPr lang="en-US" sz="5400" dirty="0" smtClean="0">
                <a:solidFill>
                  <a:schemeClr val="bg1"/>
                </a:solidFill>
                <a:latin typeface="Stencil" panose="040409050D0802020404" pitchFamily="82" charset="0"/>
              </a:rPr>
              <a:t> </a:t>
            </a:r>
            <a:endParaRPr lang="en-US" sz="54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6966" y="3081138"/>
            <a:ext cx="5630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solidFill>
                  <a:schemeClr val="bg1"/>
                </a:solidFill>
                <a:latin typeface="Stencil" panose="040409050D0802020404" pitchFamily="82" charset="0"/>
              </a:rPr>
              <a:t>Diferentes</a:t>
            </a:r>
            <a:endParaRPr lang="es-MX" sz="7200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1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Martinez</dc:creator>
  <cp:lastModifiedBy>Jesus Martinez</cp:lastModifiedBy>
  <cp:revision>23</cp:revision>
  <dcterms:created xsi:type="dcterms:W3CDTF">2013-11-13T16:55:34Z</dcterms:created>
  <dcterms:modified xsi:type="dcterms:W3CDTF">2013-11-17T13:40:29Z</dcterms:modified>
</cp:coreProperties>
</file>