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00DC-88F9-4115-84F9-C88446DE0544}" type="datetimeFigureOut">
              <a:rPr lang="es-NI" smtClean="0"/>
              <a:pPr/>
              <a:t>12/03/2016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DC29-3C28-4EFE-8312-5AB23FAF1EBC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00DC-88F9-4115-84F9-C88446DE0544}" type="datetimeFigureOut">
              <a:rPr lang="es-NI" smtClean="0"/>
              <a:pPr/>
              <a:t>12/03/2016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DC29-3C28-4EFE-8312-5AB23FAF1EBC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00DC-88F9-4115-84F9-C88446DE0544}" type="datetimeFigureOut">
              <a:rPr lang="es-NI" smtClean="0"/>
              <a:pPr/>
              <a:t>12/03/2016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DC29-3C28-4EFE-8312-5AB23FAF1EBC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00DC-88F9-4115-84F9-C88446DE0544}" type="datetimeFigureOut">
              <a:rPr lang="es-NI" smtClean="0"/>
              <a:pPr/>
              <a:t>12/03/2016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DC29-3C28-4EFE-8312-5AB23FAF1EBC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00DC-88F9-4115-84F9-C88446DE0544}" type="datetimeFigureOut">
              <a:rPr lang="es-NI" smtClean="0"/>
              <a:pPr/>
              <a:t>12/03/2016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DC29-3C28-4EFE-8312-5AB23FAF1EBC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00DC-88F9-4115-84F9-C88446DE0544}" type="datetimeFigureOut">
              <a:rPr lang="es-NI" smtClean="0"/>
              <a:pPr/>
              <a:t>12/03/2016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DC29-3C28-4EFE-8312-5AB23FAF1EBC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00DC-88F9-4115-84F9-C88446DE0544}" type="datetimeFigureOut">
              <a:rPr lang="es-NI" smtClean="0"/>
              <a:pPr/>
              <a:t>12/03/2016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DC29-3C28-4EFE-8312-5AB23FAF1EBC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00DC-88F9-4115-84F9-C88446DE0544}" type="datetimeFigureOut">
              <a:rPr lang="es-NI" smtClean="0"/>
              <a:pPr/>
              <a:t>12/03/2016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DC29-3C28-4EFE-8312-5AB23FAF1EBC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00DC-88F9-4115-84F9-C88446DE0544}" type="datetimeFigureOut">
              <a:rPr lang="es-NI" smtClean="0"/>
              <a:pPr/>
              <a:t>12/03/2016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DC29-3C28-4EFE-8312-5AB23FAF1EBC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00DC-88F9-4115-84F9-C88446DE0544}" type="datetimeFigureOut">
              <a:rPr lang="es-NI" smtClean="0"/>
              <a:pPr/>
              <a:t>12/03/2016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DC29-3C28-4EFE-8312-5AB23FAF1EBC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00DC-88F9-4115-84F9-C88446DE0544}" type="datetimeFigureOut">
              <a:rPr lang="es-NI" smtClean="0"/>
              <a:pPr/>
              <a:t>12/03/2016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DC29-3C28-4EFE-8312-5AB23FAF1EBC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600DC-88F9-4115-84F9-C88446DE0544}" type="datetimeFigureOut">
              <a:rPr lang="es-NI" smtClean="0"/>
              <a:pPr/>
              <a:t>12/03/2016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2DC29-3C28-4EFE-8312-5AB23FAF1EBC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O MORENO\Desktop\Señales\Fondos\marron_esfu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NI" b="1" dirty="0" smtClean="0"/>
              <a:t>¿ESTAS DISPUESTO?</a:t>
            </a:r>
            <a:endParaRPr lang="es-NI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s-NI" b="1" dirty="0" smtClean="0"/>
              <a:t>INTRODUCCION:</a:t>
            </a:r>
          </a:p>
          <a:p>
            <a:r>
              <a:rPr lang="es-NI" b="1" dirty="0" smtClean="0"/>
              <a:t>Esta es una pregunta que todo cristianos debemos hacernos siempre.</a:t>
            </a:r>
          </a:p>
          <a:p>
            <a:r>
              <a:rPr lang="es-NI" b="1" dirty="0"/>
              <a:t>¿</a:t>
            </a:r>
            <a:r>
              <a:rPr lang="es-NI" b="1" dirty="0" smtClean="0"/>
              <a:t>Estamos dispuesto? Pero dispuestos ¿a que?.</a:t>
            </a:r>
          </a:p>
          <a:p>
            <a:r>
              <a:rPr lang="es-NI" b="1" dirty="0" smtClean="0"/>
              <a:t>En este estudio veremos que todo cristiano debe estar dispuesto a las cosas que vamos a ver y que las escrituras nos demanda.</a:t>
            </a:r>
          </a:p>
          <a:p>
            <a:r>
              <a:rPr lang="es-NI" b="1" dirty="0" smtClean="0"/>
              <a:t>¿Esta dispuesto usted a hacer estas cosas?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IO MORENO\Desktop\Señales\Fondos\marron_esfu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980728"/>
          </a:xfrm>
        </p:spPr>
        <p:txBody>
          <a:bodyPr>
            <a:normAutofit lnSpcReduction="10000"/>
          </a:bodyPr>
          <a:lstStyle/>
          <a:p>
            <a:r>
              <a:rPr lang="es-NI" b="1" dirty="0" smtClean="0"/>
              <a:t>Todos necesitamos ser exhortados. I Timoteo.5:1-2.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No reprendas al anciano, sino exhórtale como a padre; a los más jóvenes, como a hermanos;</a:t>
            </a:r>
            <a:endParaRPr lang="es-NI" b="1" dirty="0"/>
          </a:p>
        </p:txBody>
      </p:sp>
      <p:pic>
        <p:nvPicPr>
          <p:cNvPr id="6146" name="Picture 2" descr="C:\Users\MARIO MORENO\Desktop\Estas Dipuesto\residencias-anci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4499992" cy="1800200"/>
          </a:xfrm>
          <a:prstGeom prst="rect">
            <a:avLst/>
          </a:prstGeom>
          <a:noFill/>
        </p:spPr>
      </p:pic>
      <p:pic>
        <p:nvPicPr>
          <p:cNvPr id="6147" name="Picture 3" descr="C:\Users\MARIO MORENO\Desktop\Estas Dipuesto\joven_prodigio_de_internet_hecho_millonar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4355976" cy="2808312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a las ancianas, como a madres; a las jovencitas, como a hermanas, con toda pureza.</a:t>
            </a:r>
            <a:endParaRPr lang="es-NI" b="1" dirty="0"/>
          </a:p>
        </p:txBody>
      </p:sp>
      <p:pic>
        <p:nvPicPr>
          <p:cNvPr id="6148" name="Picture 4" descr="C:\Users\MARIO MORENO\Desktop\Estas Dipuesto\depresion-en-ancian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112"/>
            <a:ext cx="4457700" cy="2420888"/>
          </a:xfrm>
          <a:prstGeom prst="rect">
            <a:avLst/>
          </a:prstGeom>
          <a:noFill/>
        </p:spPr>
      </p:pic>
      <p:pic>
        <p:nvPicPr>
          <p:cNvPr id="6149" name="Picture 5" descr="C:\Users\MARIO MORENO\Desktop\Estas Dipuesto\untitled.png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933056"/>
            <a:ext cx="4283968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IO MORENO\Desktop\Señales\Fondos\marron_esfu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NI" b="1" dirty="0" smtClean="0"/>
              <a:t>DEBEMOS ESTAR DISPUESTOS A VENCER.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2376264"/>
          </a:xfrm>
        </p:spPr>
        <p:txBody>
          <a:bodyPr/>
          <a:lstStyle/>
          <a:p>
            <a:r>
              <a:rPr lang="es-NI" b="1" dirty="0" smtClean="0"/>
              <a:t>Todo cristiano debe estar dispuesto a vencer cualquier obstáculo que Satanás nos pueda poner.</a:t>
            </a:r>
          </a:p>
          <a:p>
            <a:r>
              <a:rPr lang="es-NI" b="1" dirty="0" smtClean="0"/>
              <a:t>Somos bienaventurados cuando vencemos. Santiago.1:12.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35730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Bienaventurado el varón que soporta la tentación; porque cuando haya resistido la prueba, recibirá la corona de vida, que Dios ha prometido a los que le aman.</a:t>
            </a:r>
            <a:endParaRPr lang="es-NI" b="1" dirty="0"/>
          </a:p>
        </p:txBody>
      </p:sp>
      <p:pic>
        <p:nvPicPr>
          <p:cNvPr id="8194" name="Picture 2" descr="C:\Users\MARIO MORENO\Desktop\Estas Dipuesto\14_satan-discour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6952"/>
            <a:ext cx="4355976" cy="3861048"/>
          </a:xfrm>
          <a:prstGeom prst="rect">
            <a:avLst/>
          </a:prstGeom>
          <a:noFill/>
        </p:spPr>
      </p:pic>
      <p:pic>
        <p:nvPicPr>
          <p:cNvPr id="1026" name="Picture 2" descr="C:\Users\MARIO MORENO\Desktop\Señales\Estas Dipuesto\grandeamor_y_sex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9160"/>
            <a:ext cx="4788024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IO MORENO\Desktop\Señales\Fondos\marron_esfu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2420888"/>
          </a:xfrm>
        </p:spPr>
        <p:txBody>
          <a:bodyPr/>
          <a:lstStyle/>
          <a:p>
            <a:r>
              <a:rPr lang="es-NI" b="1" dirty="0" smtClean="0"/>
              <a:t>Debemos de confiar en Cristo, El venció al mundo. Juan.16:33.</a:t>
            </a:r>
          </a:p>
          <a:p>
            <a:r>
              <a:rPr lang="es-NI" b="1" dirty="0" smtClean="0"/>
              <a:t>Todo el que nace de Dios vence al mundo. I Juan.5:4.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28529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Estas cosas os he hablado para que en mí tengáis paz. En el mundo tendréis aflicción; pero confiad, yo he vencido al mundo.</a:t>
            </a:r>
            <a:endParaRPr lang="es-NI" b="1" dirty="0"/>
          </a:p>
        </p:txBody>
      </p:sp>
      <p:pic>
        <p:nvPicPr>
          <p:cNvPr id="9218" name="Picture 2" descr="C:\Users\MARIO MORENO\Desktop\Estas Dipuesto\9_subtit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60848"/>
            <a:ext cx="3810000" cy="479715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Porque todo lo que es nacido de Dios vence al mundo; y esta es la victoria que ha vencido al mundo, nuestra fe.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RIO MORENO\Desktop\Señales\Fondos\marron_esfu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1196751"/>
          </a:xfrm>
        </p:spPr>
        <p:txBody>
          <a:bodyPr/>
          <a:lstStyle/>
          <a:p>
            <a:r>
              <a:rPr lang="es-NI" b="1" dirty="0" smtClean="0"/>
              <a:t>Promesas para los vencedores. Apocalipsis.2:7; 3:5. 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1988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El que tiene oído, oiga lo que el Espíritu dice a las iglesias. Al que venciere, le daré a comer del árbol de la vida, el cual está en medio del paraíso de Dios.</a:t>
            </a:r>
            <a:endParaRPr lang="es-NI" b="1" dirty="0"/>
          </a:p>
        </p:txBody>
      </p:sp>
      <p:pic>
        <p:nvPicPr>
          <p:cNvPr id="10243" name="Picture 3" descr="C:\Users\MARIO MORENO\Desktop\Estas Dipuesto\arbol-de-la-vi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427984" cy="2808312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El que venciere será vestido de vestiduras blancas; y no borraré su nombre del libro de la vida, y confesaré su nombre delante de mi Padre, y delante de sus ángeles.</a:t>
            </a:r>
            <a:endParaRPr lang="es-NI" b="1" dirty="0"/>
          </a:p>
        </p:txBody>
      </p:sp>
      <p:pic>
        <p:nvPicPr>
          <p:cNvPr id="10244" name="Picture 4" descr="C:\Users\MARIO MORENO\Desktop\Estas Dipuesto\untitled.png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77072"/>
            <a:ext cx="4427984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IO MORENO\Desktop\Señales\Fondos\marron_esfu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820688"/>
          </a:xfrm>
        </p:spPr>
        <p:txBody>
          <a:bodyPr>
            <a:normAutofit fontScale="92500"/>
          </a:bodyPr>
          <a:lstStyle/>
          <a:p>
            <a:r>
              <a:rPr lang="es-NI" b="1" dirty="0" smtClean="0"/>
              <a:t>Promesas para los vencedores. Apocalipsis.3:12, 21.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1628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Al que venciere, yo lo haré columna en el templo de mi Dios, y nunca más saldrá de allí; y escribiré sobre él el nombre de mi Dios, y el nombre de la ciudad de mi Dios, la nueva Jerusalén, la cual desciende del cielo, de mi Dios, y mi nombre nuevo.</a:t>
            </a:r>
            <a:endParaRPr lang="es-NI" b="1" dirty="0"/>
          </a:p>
        </p:txBody>
      </p:sp>
      <p:pic>
        <p:nvPicPr>
          <p:cNvPr id="11266" name="Picture 2" descr="C:\Users\MARIO MORENO\Desktop\Estas Dipuesto\84853_1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4499992" cy="3114675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42930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Al que venciere, le daré que se siente conmigo en mi trono, así como yo he vencido, y me he sentado con mi Padre en su trono.</a:t>
            </a:r>
            <a:endParaRPr lang="es-NI" b="1" dirty="0"/>
          </a:p>
        </p:txBody>
      </p:sp>
      <p:pic>
        <p:nvPicPr>
          <p:cNvPr id="11267" name="Picture 3" descr="C:\Users\MARIO MORENO\Desktop\Estas Dipuesto\dios-en-el-tro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4283968" cy="2996952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0" y="562689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NI" dirty="0" smtClean="0"/>
          </a:p>
          <a:p>
            <a:pPr algn="ctr"/>
            <a:r>
              <a:rPr lang="es-NI" sz="2800" b="1" dirty="0" smtClean="0"/>
              <a:t>DIOS TE AYUDARÁ A ESTAR DISPUESTO! </a:t>
            </a:r>
            <a:endParaRPr lang="es-N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marron_esfu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NI" b="1" dirty="0" smtClean="0"/>
              <a:t>CONCLUSION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s-NI" b="1" dirty="0" smtClean="0"/>
              <a:t>Todos los cristianos debemos de estar dispuestos a:</a:t>
            </a:r>
          </a:p>
          <a:p>
            <a:r>
              <a:rPr lang="es-NI" b="1" dirty="0" smtClean="0"/>
              <a:t>Estar firmes.</a:t>
            </a:r>
          </a:p>
          <a:p>
            <a:r>
              <a:rPr lang="es-NI" b="1" dirty="0" smtClean="0"/>
              <a:t>Resistir.</a:t>
            </a:r>
          </a:p>
          <a:p>
            <a:r>
              <a:rPr lang="es-NI" b="1" dirty="0" smtClean="0"/>
              <a:t>Enseñar.</a:t>
            </a:r>
          </a:p>
          <a:p>
            <a:r>
              <a:rPr lang="es-NI" b="1" dirty="0" smtClean="0"/>
              <a:t>Exhortar.</a:t>
            </a:r>
          </a:p>
          <a:p>
            <a:r>
              <a:rPr lang="es-NI" b="1" dirty="0" smtClean="0"/>
              <a:t>Vencer.</a:t>
            </a:r>
          </a:p>
          <a:p>
            <a:r>
              <a:rPr lang="es-NI" b="1" dirty="0" smtClean="0"/>
              <a:t>Seamos fieles a Dios y cumplamos nuestras responsabilidades para que El nos Pueda dar el premio de la vida eterna.</a:t>
            </a:r>
          </a:p>
          <a:p>
            <a:endParaRPr lang="es-NI" dirty="0" smtClean="0"/>
          </a:p>
          <a:p>
            <a:endParaRPr lang="es-N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4000" b="1" dirty="0" smtClean="0"/>
              <a:t>DIOS NOS BENDIGA A TODOS.</a:t>
            </a:r>
            <a:endParaRPr lang="es-NI" sz="4000" b="1" dirty="0"/>
          </a:p>
        </p:txBody>
      </p:sp>
      <p:pic>
        <p:nvPicPr>
          <p:cNvPr id="12290" name="Picture 2" descr="C:\Users\MARIO MORENO\Desktop\Señales\jdv1220814919z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Fondos\marron_esfu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s-NI" b="1" dirty="0" smtClean="0"/>
              <a:t>ESTAS DISPUESTO A ESTAR FIRME.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2016224"/>
          </a:xfrm>
        </p:spPr>
        <p:txBody>
          <a:bodyPr/>
          <a:lstStyle/>
          <a:p>
            <a:r>
              <a:rPr lang="es-NI" b="1" dirty="0" smtClean="0"/>
              <a:t>Debemos estar firme contra las asechanzas del Diablo. Efesios.6:11.</a:t>
            </a:r>
          </a:p>
          <a:p>
            <a:r>
              <a:rPr lang="es-NI" b="1" dirty="0" smtClean="0"/>
              <a:t>No debemos de ser como niños. Efesios.4:14.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Vestíos de toda la armadura de Dios, para que podáis estar firmes contra las asechanzas del diablo.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para que ya no seamos niños fluctuantes, llevados por doquiera de todo viento de doctrina, por estratagema de hombres que para engañar emplean con astucia las artimañas del error,</a:t>
            </a:r>
            <a:endParaRPr lang="es-NI" b="1" dirty="0"/>
          </a:p>
        </p:txBody>
      </p:sp>
      <p:pic>
        <p:nvPicPr>
          <p:cNvPr id="1026" name="Picture 2" descr="C:\Users\MARIO MORENO\Desktop\Estas Dipuesto\Gospel_Spanish_p_24_Sat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6437" y="3068960"/>
            <a:ext cx="4627563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RIO MORENO\Desktop\Señales\Fondos\marron_esfu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2708919"/>
          </a:xfrm>
        </p:spPr>
        <p:txBody>
          <a:bodyPr>
            <a:normAutofit lnSpcReduction="10000"/>
          </a:bodyPr>
          <a:lstStyle/>
          <a:p>
            <a:r>
              <a:rPr lang="es-NI" b="1" dirty="0" smtClean="0"/>
              <a:t>El apóstol Pablo animaba a los corintios a estar firmes. I Corintios.15:58.</a:t>
            </a:r>
          </a:p>
          <a:p>
            <a:r>
              <a:rPr lang="es-NI" b="1" dirty="0" smtClean="0"/>
              <a:t>Debemos estar firmes en el Señor. Filipenses.4:1.</a:t>
            </a:r>
          </a:p>
          <a:p>
            <a:r>
              <a:rPr lang="es-NI" b="1" dirty="0" smtClean="0"/>
              <a:t>Firmes en la doctrina. II Tesalonicenses.2:15.</a:t>
            </a:r>
          </a:p>
          <a:p>
            <a:r>
              <a:rPr lang="es-NI" b="1" dirty="0" smtClean="0"/>
              <a:t>Firmes en la profesión. Hebreos.10:23.</a:t>
            </a:r>
          </a:p>
          <a:p>
            <a:endParaRPr lang="es-NI" dirty="0"/>
          </a:p>
        </p:txBody>
      </p:sp>
      <p:sp>
        <p:nvSpPr>
          <p:cNvPr id="4" name="3 Rectángulo"/>
          <p:cNvSpPr/>
          <p:nvPr/>
        </p:nvSpPr>
        <p:spPr>
          <a:xfrm>
            <a:off x="0" y="2708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Así que, hermanos míos amados, estad firmes y constantes, creciendo en la obra del Señor siempre, sabiendo que vuestro trabajo en el Señor no es en vano.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40050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Así que, hermanos míos amados y deseados, gozo y corona mía, estad así firmes en el Señor, amados.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0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Así que, hermanos, estad firmes, y retened la doctrina que habéis aprendido, sea por palabra, o por carta nuestra.</a:t>
            </a:r>
            <a:endParaRPr lang="es-NI" b="1" dirty="0"/>
          </a:p>
        </p:txBody>
      </p:sp>
      <p:sp>
        <p:nvSpPr>
          <p:cNvPr id="7" name="6 Rectángulo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Mantengamos firme, sin fluctuar, la profesión de nuestra esperanza, porque fiel es el que prometió.</a:t>
            </a:r>
            <a:endParaRPr lang="es-NI" b="1" dirty="0"/>
          </a:p>
        </p:txBody>
      </p:sp>
      <p:pic>
        <p:nvPicPr>
          <p:cNvPr id="1026" name="Picture 2" descr="C:\Users\MARIO MORENO\Desktop\Estas Dipuesto\clip_image00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4283968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RIO MORENO\Desktop\Señales\Fondos\marron_esfu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NI" b="1" dirty="0" smtClean="0"/>
              <a:t>ESTAR DISPUESTOS A RESISTIR.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2304255"/>
          </a:xfrm>
        </p:spPr>
        <p:txBody>
          <a:bodyPr/>
          <a:lstStyle/>
          <a:p>
            <a:r>
              <a:rPr lang="es-NI" b="1" dirty="0" smtClean="0"/>
              <a:t>Debemos de estar dispuestos a resistir todo lo que el Diablo nos ataque. Efesios.6:13.</a:t>
            </a:r>
          </a:p>
          <a:p>
            <a:r>
              <a:rPr lang="es-NI" b="1" dirty="0" smtClean="0"/>
              <a:t>Debemos resistirle en todo. Santiago.4:7.</a:t>
            </a:r>
          </a:p>
          <a:p>
            <a:r>
              <a:rPr lang="es-NI" b="1" dirty="0" smtClean="0"/>
              <a:t>Resistir firmes en la fe. I Pedro.5:9.</a:t>
            </a:r>
          </a:p>
          <a:p>
            <a:endParaRPr lang="es-NI" dirty="0" smtClean="0"/>
          </a:p>
          <a:p>
            <a:endParaRPr lang="es-NI" dirty="0"/>
          </a:p>
        </p:txBody>
      </p:sp>
      <p:sp>
        <p:nvSpPr>
          <p:cNvPr id="4" name="3 Rectángulo"/>
          <p:cNvSpPr/>
          <p:nvPr/>
        </p:nvSpPr>
        <p:spPr>
          <a:xfrm>
            <a:off x="0" y="38610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Por tanto, tomad toda la armadura de Dios, para que podáis resistir en el día malo, y habiendo acabado todo, estar firmes.</a:t>
            </a:r>
            <a:endParaRPr lang="es-NI" b="1" dirty="0"/>
          </a:p>
        </p:txBody>
      </p:sp>
      <p:pic>
        <p:nvPicPr>
          <p:cNvPr id="2050" name="Picture 2" descr="C:\Users\MARIO MORENO\Desktop\Estas Dipuesto\untitled.pn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Someteos, pues, a Dios; resistid al diablo, y huirá de vosotros.</a:t>
            </a:r>
            <a:endParaRPr lang="es-NI" b="1" dirty="0"/>
          </a:p>
        </p:txBody>
      </p:sp>
      <p:sp>
        <p:nvSpPr>
          <p:cNvPr id="7" name="6 Rectángulo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al cual resistid firmes en la fe, sabiendo que los mismos padecimientos se van cumpliendo en vuestros hermanos en todo el mundo.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IO MORENO\Desktop\Señales\Fondos\marron_esfu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NI" b="1" dirty="0" smtClean="0"/>
              <a:t>DEBEMOS DE ESTAR DISPUESTOS A ENSEÑAR.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2592287"/>
          </a:xfrm>
        </p:spPr>
        <p:txBody>
          <a:bodyPr>
            <a:normAutofit lnSpcReduction="10000"/>
          </a:bodyPr>
          <a:lstStyle/>
          <a:p>
            <a:r>
              <a:rPr lang="es-NI" b="1" dirty="0" smtClean="0"/>
              <a:t>La enseñanza es muy importante tanto para nosotros como para otras personas.</a:t>
            </a:r>
          </a:p>
          <a:p>
            <a:r>
              <a:rPr lang="es-NI" b="1" dirty="0" smtClean="0"/>
              <a:t>Debemos de enseñar a otros. II Timoteo.2:2.</a:t>
            </a:r>
          </a:p>
          <a:p>
            <a:r>
              <a:rPr lang="es-NI" b="1" dirty="0" smtClean="0"/>
              <a:t>Debemos enseñar a toda persona. Colosenses.1:28.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4077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Lo que has oído de mí ante muchos testigos, esto encarga a hombres fieles que sean idóneos para enseñar también a otros.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a quien anunciamos, amonestando a todo hombre, y enseñando a todo hombre en toda sabiduría, a fin de presentar perfecto en Cristo Jesús a todo hombre;</a:t>
            </a:r>
            <a:endParaRPr lang="es-NI" b="1" dirty="0"/>
          </a:p>
        </p:txBody>
      </p:sp>
      <p:pic>
        <p:nvPicPr>
          <p:cNvPr id="2050" name="Picture 2" descr="C:\Users\MARIO MORENO\Desktop\Estas Dipuesto\estudiando-la-bib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4355976" cy="3068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RIO MORENO\Desktop\Señales\Fondos\marron_esfu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2420887"/>
          </a:xfrm>
        </p:spPr>
        <p:txBody>
          <a:bodyPr/>
          <a:lstStyle/>
          <a:p>
            <a:r>
              <a:rPr lang="es-NI" b="1" dirty="0" smtClean="0"/>
              <a:t>Si enseñamos seremos buenos siervos de Dios. I Timoteo.4:6.</a:t>
            </a:r>
          </a:p>
          <a:p>
            <a:r>
              <a:rPr lang="es-NI" b="1" dirty="0" smtClean="0"/>
              <a:t>Debemos de ocuparnos en la enseñanza. I Timoteo.4:13.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33569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Si esto enseñas a los hermanos, serás buen ministro de Jesucristo, nutrido con las palabras de la fe y de la buena doctrina que has seguido.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Entre tanto que voy, ocúpate en la lectura, la exhortación y la enseñanza.</a:t>
            </a:r>
            <a:endParaRPr lang="es-NI" b="1" dirty="0"/>
          </a:p>
        </p:txBody>
      </p:sp>
      <p:pic>
        <p:nvPicPr>
          <p:cNvPr id="3074" name="Picture 2" descr="C:\Users\MARIO MORENO\Desktop\Estas Dipuesto\La-Biblia-en-la-man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4211960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O MORENO\Desktop\Estas Dipuesto\ee50816a10e8850bcf951794c47e81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RIO MORENO\Desktop\Señales\Fondos\marron_esfu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NI" b="1" dirty="0" smtClean="0"/>
              <a:t>DEBEMOS ESTAR DISPUESTOS A EXHORTAR.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404864"/>
          </a:xfrm>
        </p:spPr>
        <p:txBody>
          <a:bodyPr>
            <a:normAutofit lnSpcReduction="10000"/>
          </a:bodyPr>
          <a:lstStyle/>
          <a:p>
            <a:r>
              <a:rPr lang="es-NI" b="1" dirty="0" smtClean="0"/>
              <a:t>La exhortación es muy importante pero lamentablemente muchos no quieren hacerlo por temor.</a:t>
            </a:r>
          </a:p>
          <a:p>
            <a:r>
              <a:rPr lang="es-NI" b="1" dirty="0" smtClean="0"/>
              <a:t>Debemos exhortar para convencer del error. Tito.1:9.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retenedor de la palabra fiel tal como ha sido enseñada, para que también pueda exhortar con sana enseñanza y convencer a los que contradicen.</a:t>
            </a:r>
            <a:endParaRPr lang="es-NI" b="1" dirty="0"/>
          </a:p>
        </p:txBody>
      </p:sp>
      <p:pic>
        <p:nvPicPr>
          <p:cNvPr id="7170" name="Picture 2" descr="C:\Users\MARIO MORENO\Desktop\Estas Dipuesto\lightstock_35306_small_seth_magnuson_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IO MORENO\Desktop\Señales\Fondos\marron_esfu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2348880"/>
          </a:xfrm>
        </p:spPr>
        <p:txBody>
          <a:bodyPr/>
          <a:lstStyle/>
          <a:p>
            <a:r>
              <a:rPr lang="es-NI" b="1" dirty="0" smtClean="0"/>
              <a:t>Debemos Exhortar que sean salvos. Hechos.2:40.</a:t>
            </a:r>
          </a:p>
          <a:p>
            <a:r>
              <a:rPr lang="es-NI" b="1" dirty="0" smtClean="0"/>
              <a:t>Exhortar para que sean fieles. Hechos.11:23.</a:t>
            </a:r>
          </a:p>
          <a:p>
            <a:r>
              <a:rPr lang="es-NI" b="1" dirty="0" smtClean="0"/>
              <a:t>Todos debemos ser exhortados. I Corintios.14:31.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24928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Y con otras muchas palabras testificaba y les exhortaba, diciendo: Sed salvos de esta perversa generación.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41490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Este, cuando llegó, y vio la gracia de Dios, se regocijó, y exhortó a todos a que con propósito de corazón permaneciesen fieles al Señor.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Porque podéis profetizar todos uno por uno, para que todos aprendan, y todos sean exhortados.</a:t>
            </a:r>
            <a:endParaRPr lang="es-NI" b="1" dirty="0"/>
          </a:p>
        </p:txBody>
      </p:sp>
      <p:pic>
        <p:nvPicPr>
          <p:cNvPr id="5122" name="Picture 2" descr="C:\Users\MARIO MORENO\Desktop\Estas Dipuesto\Afliccion y Consol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4355976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1106</Words>
  <Application>Microsoft Office PowerPoint</Application>
  <PresentationFormat>Presentación en pantalla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¿ESTAS DISPUESTO?</vt:lpstr>
      <vt:lpstr>ESTAS DISPUESTO A ESTAR FIRME.</vt:lpstr>
      <vt:lpstr>Diapositiva 3</vt:lpstr>
      <vt:lpstr>ESTAR DISPUESTOS A RESISTIR.</vt:lpstr>
      <vt:lpstr>DEBEMOS DE ESTAR DISPUESTOS A ENSEÑAR.</vt:lpstr>
      <vt:lpstr>Diapositiva 6</vt:lpstr>
      <vt:lpstr>Diapositiva 7</vt:lpstr>
      <vt:lpstr>DEBEMOS ESTAR DISPUESTOS A EXHORTAR.</vt:lpstr>
      <vt:lpstr>Diapositiva 9</vt:lpstr>
      <vt:lpstr>Diapositiva 10</vt:lpstr>
      <vt:lpstr>DEBEMOS ESTAR DISPUESTOS A VENCER.</vt:lpstr>
      <vt:lpstr>Diapositiva 12</vt:lpstr>
      <vt:lpstr>Diapositiva 13</vt:lpstr>
      <vt:lpstr>Diapositiva 14</vt:lpstr>
      <vt:lpstr>CONCLUSION</vt:lpstr>
      <vt:lpstr>Diapositiva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¿ESTAS DISPUESTO?</dc:title>
  <dc:creator>MARIO MORENO</dc:creator>
  <cp:lastModifiedBy>MARIO MORENO</cp:lastModifiedBy>
  <cp:revision>18</cp:revision>
  <dcterms:created xsi:type="dcterms:W3CDTF">2016-03-12T06:19:23Z</dcterms:created>
  <dcterms:modified xsi:type="dcterms:W3CDTF">2016-03-12T21:57:07Z</dcterms:modified>
</cp:coreProperties>
</file>