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70" r:id="rId4"/>
    <p:sldId id="262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548B"/>
    <a:srgbClr val="1E6FB8"/>
    <a:srgbClr val="564BD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ECD4-0104-43FF-B956-4365A9DECFE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C123-27B9-49C2-AADC-7C088677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8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ECD4-0104-43FF-B956-4365A9DECFE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C123-27B9-49C2-AADC-7C088677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ECD4-0104-43FF-B956-4365A9DECFE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C123-27B9-49C2-AADC-7C088677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0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ECD4-0104-43FF-B956-4365A9DECFE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C123-27B9-49C2-AADC-7C088677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0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ECD4-0104-43FF-B956-4365A9DECFE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C123-27B9-49C2-AADC-7C088677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7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ECD4-0104-43FF-B956-4365A9DECFE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C123-27B9-49C2-AADC-7C088677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0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ECD4-0104-43FF-B956-4365A9DECFE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C123-27B9-49C2-AADC-7C088677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ECD4-0104-43FF-B956-4365A9DECFE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C123-27B9-49C2-AADC-7C088677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4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ECD4-0104-43FF-B956-4365A9DECFE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C123-27B9-49C2-AADC-7C088677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0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ECD4-0104-43FF-B956-4365A9DECFE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C123-27B9-49C2-AADC-7C088677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8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ECD4-0104-43FF-B956-4365A9DECFE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C123-27B9-49C2-AADC-7C088677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5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9ECD4-0104-43FF-B956-4365A9DECFEA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2C123-27B9-49C2-AADC-7C0886776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5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4f5eeNFguU_WqM&amp;tbnid=OVt1C5zyP9DucM:&amp;ved=0CAUQjRw&amp;url=http://www.uees.edu.sv/gaceta/seccion-educacion/seccion-educacion.htm&amp;ei=3c-xUti_Hq_8yAGm94AY&amp;psig=AFQjCNFf9R2J1DZRgCgJrfgdfX9DL6LsWg&amp;ust=138747014785581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4f5eeNFguU_WqM&amp;tbnid=OVt1C5zyP9DucM:&amp;ved=0CAUQjRw&amp;url=http://www.uees.edu.sv/gaceta/seccion-educacion/seccion-educacion.htm&amp;ei=3c-xUti_Hq_8yAGm94AY&amp;psig=AFQjCNFf9R2J1DZRgCgJrfgdfX9DL6LsWg&amp;ust=138747014785581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4f5eeNFguU_WqM&amp;tbnid=OVt1C5zyP9DucM:&amp;ved=0CAUQjRw&amp;url=http://www.uees.edu.sv/gaceta/seccion-educacion/seccion-educacion.htm&amp;ei=3c-xUti_Hq_8yAGm94AY&amp;psig=AFQjCNFf9R2J1DZRgCgJrfgdfX9DL6LsWg&amp;ust=1387470147855814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4f5eeNFguU_WqM&amp;tbnid=OVt1C5zyP9DucM:&amp;ved=0CAUQjRw&amp;url=http://www.uees.edu.sv/gaceta/seccion-educacion/seccion-educacion.htm&amp;ei=3c-xUti_Hq_8yAGm94AY&amp;psig=AFQjCNFf9R2J1DZRgCgJrfgdfX9DL6LsWg&amp;ust=138747014785581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4f5eeNFguU_WqM&amp;tbnid=OVt1C5zyP9DucM:&amp;ved=0CAUQjRw&amp;url=http://www.uees.edu.sv/gaceta/seccion-educacion/seccion-educacion.htm&amp;ei=3c-xUti_Hq_8yAGm94AY&amp;psig=AFQjCNFf9R2J1DZRgCgJrfgdfX9DL6LsWg&amp;ust=1387470147855814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4f5eeNFguU_WqM&amp;tbnid=OVt1C5zyP9DucM:&amp;ved=0CAUQjRw&amp;url=http://www.uees.edu.sv/gaceta/seccion-educacion/seccion-educacion.htm&amp;ei=3c-xUti_Hq_8yAGm94AY&amp;psig=AFQjCNFf9R2J1DZRgCgJrfgdfX9DL6LsWg&amp;ust=138747014785581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4f5eeNFguU_WqM&amp;tbnid=OVt1C5zyP9DucM:&amp;ved=0CAUQjRw&amp;url=http://www.uees.edu.sv/gaceta/seccion-educacion/seccion-educacion.htm&amp;ei=3c-xUti_Hq_8yAGm94AY&amp;psig=AFQjCNFf9R2J1DZRgCgJrfgdfX9DL6LsWg&amp;ust=1387470147855814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4f5eeNFguU_WqM&amp;tbnid=OVt1C5zyP9DucM:&amp;ved=0CAUQjRw&amp;url=http://www.uees.edu.sv/gaceta/seccion-educacion/seccion-educacion.htm&amp;ei=3c-xUti_Hq_8yAGm94AY&amp;psig=AFQjCNFf9R2J1DZRgCgJrfgdfX9DL6LsWg&amp;ust=138747014785581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uees.edu.sv/gaceta/images/bibli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45600" cy="693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27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uees.edu.sv/gaceta/images/bibli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45600" cy="693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5558" y="4191000"/>
            <a:ext cx="8414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Papyrus" panose="03070502060502030205" pitchFamily="66" charset="0"/>
              </a:rPr>
              <a:t>EL   ANHELO   TOTAL   DE   DIOS</a:t>
            </a:r>
            <a:endParaRPr lang="en-US" sz="3200" b="1" dirty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Papyrus" panose="03070502060502030205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5562600"/>
            <a:ext cx="5694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Papyrus" panose="03070502060502030205" pitchFamily="66" charset="0"/>
              </a:rPr>
              <a:t>MIQUEAS  </a:t>
            </a:r>
            <a:r>
              <a:rPr lang="en-US" sz="54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Papyrus" panose="03070502060502030205" pitchFamily="66" charset="0"/>
              </a:rPr>
              <a:t>5:10-15</a:t>
            </a:r>
            <a:endParaRPr lang="en-US" sz="5400" dirty="0"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74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3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uees.edu.sv/gaceta/images/bibli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0"/>
            <a:ext cx="5283200" cy="701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5557" y="20782"/>
            <a:ext cx="8414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Papyrus" panose="03070502060502030205" pitchFamily="66" charset="0"/>
              </a:rPr>
              <a:t>EL   ANHELO   TOTAL   DE   DIOS</a:t>
            </a:r>
            <a:endParaRPr lang="en-US" sz="3200" b="1" dirty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Papyrus" panose="03070502060502030205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626339"/>
            <a:ext cx="18870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u="sng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Introducción: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328594"/>
            <a:ext cx="3175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Condición del pueblo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5734" y="1910815"/>
            <a:ext cx="86098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El sufrimiento de residente por causa del mal trato departe del hombre con poder (2:2; 3:2)</a:t>
            </a: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La gente ambicionaba tanto la fortuna, que por dinero cometían actos astrosos (3:2-3)</a:t>
            </a: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El pueblo pedía profecía placentera, para no sentir vergüenza (2:6, 11)</a:t>
            </a: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El pueblo había perdido toda integridad, al punto que no se podía confiar en nadie (7:2-6)</a:t>
            </a: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El profeta y el sacerdote eran hombres corruptos, egoístas, inmorales y ambiciosos (3:5, 11)</a:t>
            </a:r>
            <a:endParaRPr lang="es-MX" sz="3200" dirty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92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uees.edu.sv/gaceta/images/bibli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0"/>
            <a:ext cx="5283200" cy="701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5557" y="20782"/>
            <a:ext cx="8414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Papyrus" panose="03070502060502030205" pitchFamily="66" charset="0"/>
              </a:rPr>
              <a:t>EL   ANHELO   TOTAL   DE   DIOS</a:t>
            </a:r>
            <a:endParaRPr lang="en-US" sz="3200" b="1" dirty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Papyrus" panose="03070502060502030205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38200"/>
            <a:ext cx="50914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AutoNum type="romanUcPeriod"/>
            </a:pPr>
            <a:r>
              <a:rPr lang="es-MX" sz="3200" u="sng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Dependencia Total En Dios (v. 10-11)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6409" y="1600200"/>
            <a:ext cx="835837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Dios había de quitar todo aquello que los independizaba de Él</a:t>
            </a:r>
            <a:b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</a:b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/>
            </a:r>
            <a:b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</a:b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/>
            </a:r>
            <a:b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</a:b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/>
            </a:r>
            <a:b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</a:br>
            <a:endParaRPr lang="es-MX" sz="3200" dirty="0" smtClean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Agency FB" panose="020B0503020202020204" pitchFamily="34" charset="0"/>
            </a:endParaRPr>
          </a:p>
          <a:p>
            <a:pPr marL="342900" indent="-34290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Ahora el pueblo de Dios depende TOTALMENTE de Él</a:t>
            </a:r>
            <a:endParaRPr lang="es-MX" sz="3200" dirty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Agency FB" panose="020B05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3039" y="2338864"/>
            <a:ext cx="77219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Su caballos, carros – cosas que les inspiraba confianza</a:t>
            </a: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Pero Dios les había mandado no tenerlas</a:t>
            </a: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Deuteronomio 17:16</a:t>
            </a:r>
            <a:r>
              <a:rPr lang="es-MX" sz="320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; </a:t>
            </a:r>
            <a:r>
              <a:rPr lang="es-MX" sz="320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Isaías 31:1</a:t>
            </a:r>
            <a:endParaRPr lang="es-MX" sz="3200" dirty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Agency FB" panose="020B05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3039" y="4800600"/>
            <a:ext cx="64059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Su sostén diario – Mateo 6:31-33</a:t>
            </a: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Su fortaleza -  Salmo 28:7; 2 Corintios 12:9-10</a:t>
            </a: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Su Protector – Mateo 28:20; Hebreos 13:5-6</a:t>
            </a:r>
            <a:endParaRPr lang="es-MX" sz="3200" dirty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2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uees.edu.sv/gaceta/images/bibli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0"/>
            <a:ext cx="5283200" cy="701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5557" y="20782"/>
            <a:ext cx="8414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Papyrus" panose="03070502060502030205" pitchFamily="66" charset="0"/>
              </a:rPr>
              <a:t>EL   ANHELO   TOTAL   DE   DIOS</a:t>
            </a:r>
            <a:endParaRPr lang="en-US" sz="3200" b="1" dirty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Papyrus" panose="03070502060502030205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38200"/>
            <a:ext cx="4751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II.  </a:t>
            </a:r>
            <a:r>
              <a:rPr lang="es-MX" sz="3200" u="sng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Dedicación Total </a:t>
            </a:r>
            <a:r>
              <a:rPr lang="es-MX" sz="3200" u="sng" dirty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a</a:t>
            </a:r>
            <a:r>
              <a:rPr lang="es-MX" sz="3200" u="sng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 Dios (v. 12-14)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6409" y="1600200"/>
            <a:ext cx="706154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Dios había de quitar todo idolatría del pueblo</a:t>
            </a:r>
            <a:b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</a:b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/>
            </a:r>
            <a:b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</a:b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/>
            </a:r>
            <a:b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</a:b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/>
            </a:r>
            <a:b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</a:br>
            <a:endParaRPr lang="es-MX" sz="3200" dirty="0" smtClean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Agency FB" panose="020B0503020202020204" pitchFamily="34" charset="0"/>
            </a:endParaRPr>
          </a:p>
          <a:p>
            <a:pPr marL="342900" indent="-34290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Ahora el pueblo de Dios se dedica TOTALMENTE </a:t>
            </a:r>
            <a:r>
              <a:rPr lang="es-MX" sz="3200" dirty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a</a:t>
            </a: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 Él</a:t>
            </a:r>
            <a:endParaRPr lang="es-MX" sz="3200" dirty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Agency FB" panose="020B05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3039" y="2338864"/>
            <a:ext cx="80217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Cambia a Dios por los ídolos – Romanos 1:23</a:t>
            </a: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Cambia la sabiduría Dios por la humana -  2 Timoteo 4:3-4</a:t>
            </a: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Cambian lo espiritual por lo material – Romanos 16:18</a:t>
            </a:r>
            <a:endParaRPr lang="es-MX" sz="3200" dirty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Agency FB" panose="020B05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3039" y="4800600"/>
            <a:ext cx="83968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Ama a Dios – Marcos 12:30; 1 Juan 4:19</a:t>
            </a: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Ama a la Palabra de Dios -  Salmo 119:97; 1 Pedro 2:2</a:t>
            </a: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Ama el tesoro espiritual – Mateo 6:19-20; Colosenses 3:1-2</a:t>
            </a:r>
            <a:endParaRPr lang="es-MX" sz="3200" dirty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8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uees.edu.sv/gaceta/images/bibli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0"/>
            <a:ext cx="5283200" cy="701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5557" y="20782"/>
            <a:ext cx="8414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Papyrus" panose="03070502060502030205" pitchFamily="66" charset="0"/>
              </a:rPr>
              <a:t>EL   ANHELO   TOTAL   DE   DIOS</a:t>
            </a:r>
            <a:endParaRPr lang="en-US" sz="3200" b="1" dirty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Papyrus" panose="03070502060502030205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38200"/>
            <a:ext cx="49455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III.  </a:t>
            </a:r>
            <a:r>
              <a:rPr lang="es-MX" sz="3200" u="sng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Destrucción Total Por Dios (v. 15)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6409" y="1600200"/>
            <a:ext cx="85891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Dios ha de castigar a todo desobediente </a:t>
            </a:r>
            <a:b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</a:b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/>
            </a:r>
            <a:b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</a:b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/>
            </a:r>
            <a:b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</a:br>
            <a:endParaRPr lang="es-MX" sz="3200" dirty="0" smtClean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Agency FB" panose="020B0503020202020204" pitchFamily="34" charset="0"/>
            </a:endParaRPr>
          </a:p>
          <a:p>
            <a:pPr marL="342900" indent="-34290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Ahora Dios ha establecido un día en el cual juzgara con justo juicio</a:t>
            </a:r>
            <a:endParaRPr lang="es-MX" sz="3200" dirty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Agency FB" panose="020B05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3039" y="2338864"/>
            <a:ext cx="70278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Destrucción del templo y ciudad – 2 Reyes 25:7-10</a:t>
            </a: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Cautiverio a Babilonia -  2 Reyes 25:11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3038" y="4616648"/>
            <a:ext cx="80522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Comenzando con Su pueblo – 1 Pedro 4:17; 2 Corintios 5:10</a:t>
            </a: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Luego todos los hombres -  Hebreos 9:27; Hechos 17:30-31</a:t>
            </a:r>
          </a:p>
        </p:txBody>
      </p:sp>
    </p:spTree>
    <p:extLst>
      <p:ext uri="{BB962C8B-B14F-4D97-AF65-F5344CB8AC3E}">
        <p14:creationId xmlns:p14="http://schemas.microsoft.com/office/powerpoint/2010/main" val="350978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uees.edu.sv/gaceta/images/bibli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0"/>
            <a:ext cx="5283200" cy="701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5557" y="20782"/>
            <a:ext cx="8414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Papyrus" panose="03070502060502030205" pitchFamily="66" charset="0"/>
              </a:rPr>
              <a:t>EL   ANHELO   TOTAL   DE   DIOS</a:t>
            </a:r>
            <a:endParaRPr lang="en-US" sz="3200" b="1" dirty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Papyrus" panose="03070502060502030205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38200"/>
            <a:ext cx="1653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u="sng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Conclusión: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6409" y="1600200"/>
            <a:ext cx="85891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Dios anhela lo mejor para su pueblo </a:t>
            </a:r>
            <a:b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</a:b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/>
            </a:r>
            <a:b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</a:b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/>
            </a:r>
            <a:b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</a:br>
            <a:endParaRPr lang="es-MX" sz="3200" dirty="0" smtClean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Agency FB" panose="020B0503020202020204" pitchFamily="34" charset="0"/>
            </a:endParaRPr>
          </a:p>
          <a:p>
            <a:pPr marL="342900" indent="-34290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Ahora Dios anhela una:</a:t>
            </a:r>
            <a:endParaRPr lang="es-MX" sz="3200" dirty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Agency FB" panose="020B05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3039" y="2338864"/>
            <a:ext cx="64363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Por esto permitió la destrucción de su pueblo</a:t>
            </a: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Para poder darles lo mejor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8285" y="4343400"/>
            <a:ext cx="72090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Total dependencia en Él – ¿De quien dependes tu?</a:t>
            </a: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Total dedicación - ¿A quien sirves tu?</a:t>
            </a: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Agency FB" panose="020B0503020202020204" pitchFamily="34" charset="0"/>
              </a:rPr>
              <a:t>Porque traerá una total destrucción - ¿Estas listo?</a:t>
            </a:r>
          </a:p>
        </p:txBody>
      </p:sp>
    </p:spTree>
    <p:extLst>
      <p:ext uri="{BB962C8B-B14F-4D97-AF65-F5344CB8AC3E}">
        <p14:creationId xmlns:p14="http://schemas.microsoft.com/office/powerpoint/2010/main" val="361012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uees.edu.sv/gaceta/images/bibli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45600" cy="693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5558" y="4191000"/>
            <a:ext cx="8414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  <a:latin typeface="Papyrus" panose="03070502060502030205" pitchFamily="66" charset="0"/>
              </a:rPr>
              <a:t>EL   ANHELO   TOTAL   DE   DIOS</a:t>
            </a:r>
            <a:endParaRPr lang="en-US" sz="3200" b="1" dirty="0">
              <a:solidFill>
                <a:schemeClr val="bg1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  <a:latin typeface="Papyrus" panose="03070502060502030205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5562600"/>
            <a:ext cx="5694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Papyrus" panose="03070502060502030205" pitchFamily="66" charset="0"/>
              </a:rPr>
              <a:t>MIQUEAS  </a:t>
            </a:r>
            <a:r>
              <a:rPr lang="en-US" sz="5400" dirty="0" smtClean="0"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Papyrus" panose="03070502060502030205" pitchFamily="66" charset="0"/>
              </a:rPr>
              <a:t>5:10-15</a:t>
            </a:r>
            <a:endParaRPr lang="en-US" sz="5400" dirty="0"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9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386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Jesus Martinez</dc:creator>
  <cp:lastModifiedBy>Jesus Martinez</cp:lastModifiedBy>
  <cp:revision>25</cp:revision>
  <dcterms:created xsi:type="dcterms:W3CDTF">2013-12-18T15:48:33Z</dcterms:created>
  <dcterms:modified xsi:type="dcterms:W3CDTF">2013-12-22T04:18:55Z</dcterms:modified>
</cp:coreProperties>
</file>