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7" r:id="rId3"/>
    <p:sldId id="256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14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25A1D-3F67-40C8-810E-098D4F7A2F9D}" type="datetimeFigureOut">
              <a:rPr lang="es-ES" smtClean="0"/>
              <a:t>14/07/2012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7B2CDC-B216-4EC8-A7FD-7132DD6A1BE2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25A1D-3F67-40C8-810E-098D4F7A2F9D}" type="datetimeFigureOut">
              <a:rPr lang="es-ES" smtClean="0"/>
              <a:t>14/07/2012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B2CDC-B216-4EC8-A7FD-7132DD6A1BE2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7B2CDC-B216-4EC8-A7FD-7132DD6A1BE2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25A1D-3F67-40C8-810E-098D4F7A2F9D}" type="datetimeFigureOut">
              <a:rPr lang="es-ES" smtClean="0"/>
              <a:t>14/07/2012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25A1D-3F67-40C8-810E-098D4F7A2F9D}" type="datetimeFigureOut">
              <a:rPr lang="es-ES" smtClean="0"/>
              <a:t>14/07/2012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7B2CDC-B216-4EC8-A7FD-7132DD6A1BE2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25A1D-3F67-40C8-810E-098D4F7A2F9D}" type="datetimeFigureOut">
              <a:rPr lang="es-ES" smtClean="0"/>
              <a:t>14/07/2012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7B2CDC-B216-4EC8-A7FD-7132DD6A1BE2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A225A1D-3F67-40C8-810E-098D4F7A2F9D}" type="datetimeFigureOut">
              <a:rPr lang="es-ES" smtClean="0"/>
              <a:t>14/07/2012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B2CDC-B216-4EC8-A7FD-7132DD6A1BE2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25A1D-3F67-40C8-810E-098D4F7A2F9D}" type="datetimeFigureOut">
              <a:rPr lang="es-ES" smtClean="0"/>
              <a:t>14/07/2012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E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7B2CDC-B216-4EC8-A7FD-7132DD6A1BE2}" type="slidenum">
              <a:rPr lang="es-ES" smtClean="0"/>
              <a:t>‹Nº›</a:t>
            </a:fld>
            <a:endParaRPr lang="es-ES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25A1D-3F67-40C8-810E-098D4F7A2F9D}" type="datetimeFigureOut">
              <a:rPr lang="es-ES" smtClean="0"/>
              <a:t>14/07/2012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7B2CDC-B216-4EC8-A7FD-7132DD6A1BE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25A1D-3F67-40C8-810E-098D4F7A2F9D}" type="datetimeFigureOut">
              <a:rPr lang="es-ES" smtClean="0"/>
              <a:t>14/07/2012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7B2CDC-B216-4EC8-A7FD-7132DD6A1BE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7B2CDC-B216-4EC8-A7FD-7132DD6A1BE2}" type="slidenum">
              <a:rPr lang="es-ES" smtClean="0"/>
              <a:t>‹Nº›</a:t>
            </a:fld>
            <a:endParaRPr lang="es-E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25A1D-3F67-40C8-810E-098D4F7A2F9D}" type="datetimeFigureOut">
              <a:rPr lang="es-ES" smtClean="0"/>
              <a:t>14/07/2012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7B2CDC-B216-4EC8-A7FD-7132DD6A1BE2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A225A1D-3F67-40C8-810E-098D4F7A2F9D}" type="datetimeFigureOut">
              <a:rPr lang="es-ES" smtClean="0"/>
              <a:t>14/07/2012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A225A1D-3F67-40C8-810E-098D4F7A2F9D}" type="datetimeFigureOut">
              <a:rPr lang="es-ES" smtClean="0"/>
              <a:t>14/07/2012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7B2CDC-B216-4EC8-A7FD-7132DD6A1BE2}" type="slidenum">
              <a:rPr lang="es-ES" smtClean="0"/>
              <a:t>‹Nº›</a:t>
            </a:fld>
            <a:endParaRPr lang="es-E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57290" y="2571744"/>
            <a:ext cx="6400800" cy="2967054"/>
          </a:xfrm>
        </p:spPr>
        <p:txBody>
          <a:bodyPr/>
          <a:lstStyle/>
          <a:p>
            <a:r>
              <a:rPr lang="es-ES" sz="1800" dirty="0" smtClean="0"/>
              <a:t>Un sueño que lleva compromiso, responsabilidad.</a:t>
            </a:r>
          </a:p>
          <a:p>
            <a:r>
              <a:rPr lang="es-ES" sz="1800" dirty="0" smtClean="0"/>
              <a:t>Un sueño en que se puede mostrar, amor, misericordia y servicio.</a:t>
            </a:r>
          </a:p>
          <a:p>
            <a:r>
              <a:rPr lang="es-ES" sz="1800" dirty="0" smtClean="0"/>
              <a:t>Un sueño compartido, un trabajo de nuestra congregación.</a:t>
            </a:r>
          </a:p>
          <a:p>
            <a:r>
              <a:rPr lang="es-ES" sz="1800" dirty="0" smtClean="0"/>
              <a:t>un sueño que debe durar mucho tiempo.</a:t>
            </a:r>
          </a:p>
          <a:p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ES" sz="6000" dirty="0" smtClean="0"/>
              <a:t>En busca de un sueño</a:t>
            </a:r>
            <a:endParaRPr lang="es-ES" sz="6000" dirty="0"/>
          </a:p>
        </p:txBody>
      </p:sp>
      <p:sp>
        <p:nvSpPr>
          <p:cNvPr id="6" name="5 CuadroTexto"/>
          <p:cNvSpPr txBox="1"/>
          <p:nvPr/>
        </p:nvSpPr>
        <p:spPr>
          <a:xfrm>
            <a:off x="357158" y="5143512"/>
            <a:ext cx="33570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Romanos  12:1-15</a:t>
            </a:r>
            <a:endParaRPr lang="es-ES" sz="2800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4357686" y="5143512"/>
            <a:ext cx="41745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Colosenses 3:12-15,23</a:t>
            </a:r>
            <a:endParaRPr lang="es-E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4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3 Marcador de contenido" descr="plano.bmp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 rot="5400000">
            <a:off x="1143000" y="-1143000"/>
            <a:ext cx="6858000" cy="914400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3 Imagen" descr="plano cas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6" y="928670"/>
            <a:ext cx="9009888" cy="4941778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214282" y="5929330"/>
            <a:ext cx="79896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b="1" dirty="0" smtClean="0"/>
              <a:t>Una casa digna para personas dignas</a:t>
            </a:r>
            <a:endParaRPr lang="es-ES" sz="3200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785786" y="4857760"/>
            <a:ext cx="24545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smtClean="0"/>
              <a:t>Salmos 68:4-6</a:t>
            </a:r>
            <a:endParaRPr lang="es-E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86</TotalTime>
  <Words>57</Words>
  <Application>Microsoft Office PowerPoint</Application>
  <PresentationFormat>Presentación en pantalla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Civil</vt:lpstr>
      <vt:lpstr>En busca de un sueño</vt:lpstr>
      <vt:lpstr>Diapositiva 2</vt:lpstr>
      <vt:lpstr>Diapositiva 3</vt:lpstr>
    </vt:vector>
  </TitlesOfParts>
  <Company>WindowsWolf.com.ar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 busca de un sueño</dc:title>
  <dc:creator>Wolf</dc:creator>
  <cp:lastModifiedBy>Wolf</cp:lastModifiedBy>
  <cp:revision>9</cp:revision>
  <dcterms:created xsi:type="dcterms:W3CDTF">2012-07-14T18:11:28Z</dcterms:created>
  <dcterms:modified xsi:type="dcterms:W3CDTF">2012-07-14T19:37:59Z</dcterms:modified>
</cp:coreProperties>
</file>