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7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174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1749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0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3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4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60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61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62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63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64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65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66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67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68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69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70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71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72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73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177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177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7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7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7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7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8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8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8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8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8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8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8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8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8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8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31790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179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9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31793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179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9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9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9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9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79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80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80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180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31803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04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05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06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07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08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09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10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3181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s-ES" noProof="0" smtClean="0"/>
              <a:t>Click to edit Master title style</a:t>
            </a:r>
          </a:p>
        </p:txBody>
      </p:sp>
      <p:sp>
        <p:nvSpPr>
          <p:cNvPr id="3181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s-ES" noProof="0" smtClean="0"/>
              <a:t>Click to edit Master subtitle style</a:t>
            </a:r>
          </a:p>
        </p:txBody>
      </p:sp>
      <p:sp>
        <p:nvSpPr>
          <p:cNvPr id="31813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3181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31815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8A1F93C-3947-4301-870D-7FB60D94E32E}" type="slidenum">
              <a:rPr lang="en-US" altLang="es-ES"/>
              <a:pPr/>
              <a:t>‹Nº›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CF1BB-36F4-4AB6-A6C6-01C18198D679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52342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0C842-BCDF-4003-A8D3-8B2543676883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78600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6DFB6-FB2C-4311-B995-DF6A72F03181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53446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37CC8-94D9-4E25-BBD2-40269AFB486F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46929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688FB-1C7D-4B1F-86F2-CD33365D9AD2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3784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DC272-C0BF-4904-9F88-390376CB7B01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84592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5BA30-53F0-46A7-A01E-5B1198222F01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61388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5FBD9-1927-462D-9F72-595D448F0D25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54650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51C33-747D-4237-B2C6-9763263FB0EF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6380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53A6D-8E6D-461A-A1D2-8C76887827AD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38381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072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072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2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2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2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2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2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3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3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3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3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3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3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3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3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3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3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4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4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4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4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4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4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4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4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4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4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0750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075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5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5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5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5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5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5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5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5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6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6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6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6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6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6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3076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076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6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3076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077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7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7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7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7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7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7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7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7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3077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8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8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8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8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8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8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8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307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title style</a:t>
            </a:r>
          </a:p>
        </p:txBody>
      </p:sp>
      <p:sp>
        <p:nvSpPr>
          <p:cNvPr id="3078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s-ES"/>
          </a:p>
        </p:txBody>
      </p:sp>
      <p:sp>
        <p:nvSpPr>
          <p:cNvPr id="3078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s-ES"/>
          </a:p>
        </p:txBody>
      </p:sp>
      <p:sp>
        <p:nvSpPr>
          <p:cNvPr id="3079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2DBCDFE-9F6D-460B-91AB-4E1D26A98E96}" type="slidenum">
              <a:rPr lang="en-US" altLang="es-ES"/>
              <a:pPr/>
              <a:t>‹Nº›</a:t>
            </a:fld>
            <a:endParaRPr lang="en-US" altLang="es-ES"/>
          </a:p>
        </p:txBody>
      </p:sp>
      <p:sp>
        <p:nvSpPr>
          <p:cNvPr id="3079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text styles</a:t>
            </a:r>
          </a:p>
          <a:p>
            <a:pPr lvl="1"/>
            <a:r>
              <a:rPr lang="en-US" altLang="es-ES" smtClean="0"/>
              <a:t>Second level</a:t>
            </a:r>
          </a:p>
          <a:p>
            <a:pPr lvl="2"/>
            <a:r>
              <a:rPr lang="en-US" altLang="es-ES" smtClean="0"/>
              <a:t>Third level</a:t>
            </a:r>
          </a:p>
          <a:p>
            <a:pPr lvl="3"/>
            <a:r>
              <a:rPr lang="en-US" altLang="es-ES" smtClean="0"/>
              <a:t>Fourth level</a:t>
            </a:r>
          </a:p>
          <a:p>
            <a:pPr lvl="4"/>
            <a:r>
              <a:rPr lang="en-US" altLang="es-E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924800" cy="2209800"/>
          </a:xfrm>
        </p:spPr>
        <p:txBody>
          <a:bodyPr/>
          <a:lstStyle/>
          <a:p>
            <a:r>
              <a:rPr lang="en-US" altLang="es-ES" sz="4800"/>
              <a:t>IGLESIA DE CRISTO</a:t>
            </a:r>
            <a:br>
              <a:rPr lang="en-US" altLang="es-ES" sz="4800"/>
            </a:br>
            <a:r>
              <a:rPr lang="en-US" altLang="es-ES" sz="4800"/>
              <a:t>VALLES DUARTE</a:t>
            </a:r>
            <a:br>
              <a:rPr lang="en-US" altLang="es-ES" sz="4800"/>
            </a:br>
            <a:r>
              <a:rPr lang="en-US" altLang="es-ES" sz="4800"/>
              <a:t>AGUA PRIETA, SON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ES"/>
              <a:t>Fin de la leccion.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s-ES"/>
          </a:p>
          <a:p>
            <a:endParaRPr lang="en-US" altLang="es-ES"/>
          </a:p>
          <a:p>
            <a:r>
              <a:rPr lang="en-US" altLang="es-ES"/>
              <a:t>                                    Enero- 10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32125" y="3319463"/>
            <a:ext cx="254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s-ES" sz="3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Juan 11:35</a:t>
            </a:r>
          </a:p>
        </p:txBody>
      </p:sp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990600" y="1447800"/>
            <a:ext cx="7391400" cy="1552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Footlight MT Light"/>
              </a:rPr>
              <a:t>JESUS LLORO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 sz="4000"/>
              <a:t>Veamos las diferentes versiones de la biblia.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s-ES"/>
              <a:t>Jesus se hecho a llorar.       Moffat</a:t>
            </a:r>
          </a:p>
          <a:p>
            <a:r>
              <a:rPr lang="en-US" altLang="es-ES"/>
              <a:t>Jesus derramo lagrimas.      Goodspeed</a:t>
            </a:r>
          </a:p>
          <a:p>
            <a:r>
              <a:rPr lang="en-US" altLang="es-ES"/>
              <a:t> Y Jesus a si mismo estaba llorando.</a:t>
            </a:r>
          </a:p>
          <a:p>
            <a:pPr>
              <a:buFont typeface="Wingdings" pitchFamily="2" charset="2"/>
              <a:buNone/>
            </a:pPr>
            <a:r>
              <a:rPr lang="en-US" altLang="es-ES"/>
              <a:t>                     basic English.</a:t>
            </a:r>
          </a:p>
          <a:p>
            <a:r>
              <a:rPr lang="en-US" altLang="es-ES"/>
              <a:t> lagrimas llegaron a los ojos de Jesus.</a:t>
            </a:r>
          </a:p>
          <a:p>
            <a:pPr>
              <a:buFont typeface="Wingdings" pitchFamily="2" charset="2"/>
              <a:buNone/>
            </a:pPr>
            <a:r>
              <a:rPr lang="en-US" altLang="es-ES"/>
              <a:t>                           living bible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  <p:pic>
        <p:nvPicPr>
          <p:cNvPr id="34820" name="Picture 4" descr="temptation-of-jes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229600" cy="608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 rot="255242">
            <a:off x="838200" y="1206500"/>
            <a:ext cx="6932613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44758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La tristeza de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/>
              <a:t>“ Llorar significa varias cosas ”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s-ES"/>
              <a:t>La persona es capaz de sentir emociones</a:t>
            </a:r>
          </a:p>
          <a:p>
            <a:pPr>
              <a:lnSpc>
                <a:spcPct val="90000"/>
              </a:lnSpc>
            </a:pPr>
            <a:r>
              <a:rPr lang="en-US" altLang="es-ES"/>
              <a:t>Esta conmovido.</a:t>
            </a:r>
          </a:p>
          <a:p>
            <a:pPr>
              <a:lnSpc>
                <a:spcPct val="90000"/>
              </a:lnSpc>
            </a:pPr>
            <a:r>
              <a:rPr lang="en-US" altLang="es-ES"/>
              <a:t> El Sufrimiento.</a:t>
            </a:r>
          </a:p>
          <a:p>
            <a:pPr>
              <a:lnSpc>
                <a:spcPct val="90000"/>
              </a:lnSpc>
            </a:pPr>
            <a:r>
              <a:rPr lang="en-US" altLang="es-ES"/>
              <a:t>La pena.</a:t>
            </a:r>
          </a:p>
          <a:p>
            <a:pPr>
              <a:lnSpc>
                <a:spcPct val="90000"/>
              </a:lnSpc>
            </a:pPr>
            <a:r>
              <a:rPr lang="en-US" altLang="es-ES"/>
              <a:t>Interes personal.</a:t>
            </a:r>
          </a:p>
          <a:p>
            <a:pPr>
              <a:lnSpc>
                <a:spcPct val="90000"/>
              </a:lnSpc>
            </a:pPr>
            <a:r>
              <a:rPr lang="en-US" altLang="es-ES"/>
              <a:t>La conviccion</a:t>
            </a:r>
          </a:p>
          <a:p>
            <a:pPr>
              <a:lnSpc>
                <a:spcPct val="90000"/>
              </a:lnSpc>
            </a:pPr>
            <a:r>
              <a:rPr lang="en-US" altLang="es-ES"/>
              <a:t>La compasion.</a:t>
            </a:r>
          </a:p>
          <a:p>
            <a:pPr>
              <a:lnSpc>
                <a:spcPct val="90000"/>
              </a:lnSpc>
            </a:pPr>
            <a:r>
              <a:rPr lang="en-US" altLang="es-ES"/>
              <a:t>La sinceridad.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343400" y="3505200"/>
            <a:ext cx="4649788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s-ES" sz="24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Llorar no es señal de debilidad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368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/>
              <a:t>El sentimiento de Jesus.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s-ES"/>
              <a:t>Jesus lloro por un  hombre. </a:t>
            </a:r>
            <a:r>
              <a:rPr lang="en-US" altLang="es-ES" u="sng"/>
              <a:t>Juan 11:32-35</a:t>
            </a:r>
          </a:p>
          <a:p>
            <a:r>
              <a:rPr lang="en-US" altLang="es-ES"/>
              <a:t>Jesus lloro por una ciudad.</a:t>
            </a:r>
          </a:p>
          <a:p>
            <a:endParaRPr lang="en-US" altLang="es-ES"/>
          </a:p>
          <a:p>
            <a:r>
              <a:rPr lang="en-US" altLang="es-ES"/>
              <a:t>Jesus lloro por una nacion. </a:t>
            </a:r>
            <a:r>
              <a:rPr lang="en-US" altLang="es-ES" u="sng"/>
              <a:t>Lucas 7:31-35</a:t>
            </a:r>
          </a:p>
          <a:p>
            <a:r>
              <a:rPr lang="en-US" altLang="es-ES"/>
              <a:t>Jesus se preocupo por todo el mundo.</a:t>
            </a:r>
          </a:p>
          <a:p>
            <a:pPr>
              <a:buFont typeface="Wingdings" pitchFamily="2" charset="2"/>
              <a:buNone/>
            </a:pPr>
            <a:r>
              <a:rPr lang="en-US" altLang="es-ES"/>
              <a:t>                        </a:t>
            </a:r>
            <a:r>
              <a:rPr lang="en-US" altLang="es-ES" u="sng"/>
              <a:t>Mateo 26:36-46</a:t>
            </a:r>
          </a:p>
          <a:p>
            <a:pPr>
              <a:buFont typeface="Wingdings" pitchFamily="2" charset="2"/>
              <a:buNone/>
            </a:pPr>
            <a:endParaRPr lang="en-US" altLang="es-E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8200" y="27432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s-ES" sz="3200" u="sng"/>
              <a:t>Mateo 23:37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724400" y="2719388"/>
            <a:ext cx="2979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s-ES" sz="3200" u="sng"/>
              <a:t>Lucas 19:41-48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uiExpand="1" build="p"/>
      <p:bldP spid="37891" grpId="1" uiExpand="1" build="p"/>
      <p:bldP spid="37892" grpId="0"/>
      <p:bldP spid="378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  <p:pic>
        <p:nvPicPr>
          <p:cNvPr id="38916" name="Picture 4" descr="jesus llo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2296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228600"/>
            <a:ext cx="8226425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ES" sz="2800"/>
              <a:t>Jesus es interesado y sumamente preocupado de cada uno de nosotros.</a:t>
            </a:r>
          </a:p>
          <a:p>
            <a:pPr>
              <a:lnSpc>
                <a:spcPct val="90000"/>
              </a:lnSpc>
            </a:pPr>
            <a:r>
              <a:rPr lang="en-US" altLang="es-ES" sz="2800"/>
              <a:t>Debe de darle mucha pena ser rechazado con frecuencia por su propia gente, causandole ser crucificado de nuevo.</a:t>
            </a:r>
          </a:p>
          <a:p>
            <a:pPr>
              <a:lnSpc>
                <a:spcPct val="90000"/>
              </a:lnSpc>
            </a:pPr>
            <a:r>
              <a:rPr lang="en-US" altLang="es-ES" sz="2800"/>
              <a:t>Debe de darle pena ver que el mundo todavia esta perdido desde que el murio para proveer la salvacion.</a:t>
            </a:r>
          </a:p>
          <a:p>
            <a:pPr>
              <a:lnSpc>
                <a:spcPct val="90000"/>
              </a:lnSpc>
            </a:pPr>
            <a:r>
              <a:rPr lang="en-US" altLang="es-ES" sz="2800"/>
              <a:t>Piense en como el debe sentir pena cuando nosotros faltamos en no cumplir su mandamientos.</a:t>
            </a:r>
          </a:p>
          <a:p>
            <a:pPr>
              <a:lnSpc>
                <a:spcPct val="90000"/>
              </a:lnSpc>
            </a:pPr>
            <a:r>
              <a:rPr lang="en-US" altLang="es-ES" sz="2800"/>
              <a:t>Que Dios nos ayude para ser mas dedicados y no ser la causa de dolor a nuestro Salvador.</a:t>
            </a:r>
          </a:p>
          <a:p>
            <a:pPr>
              <a:lnSpc>
                <a:spcPct val="90000"/>
              </a:lnSpc>
            </a:pPr>
            <a:endParaRPr lang="en-US" altLang="es-E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/>
              <a:t>Como sera la Mirada de Jesus?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  <p:pic>
        <p:nvPicPr>
          <p:cNvPr id="43012" name="Picture 4" descr="Jesucristo_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90663"/>
            <a:ext cx="8229600" cy="460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theme/theme1.xml><?xml version="1.0" encoding="utf-8"?>
<a:theme xmlns:a="http://schemas.openxmlformats.org/drawingml/2006/main" name="Fading Grid">
  <a:themeElements>
    <a:clrScheme name="Fading Grid 3">
      <a:dk1>
        <a:srgbClr val="010199"/>
      </a:dk1>
      <a:lt1>
        <a:srgbClr val="FFFFFF"/>
      </a:lt1>
      <a:dk2>
        <a:srgbClr val="000099"/>
      </a:dk2>
      <a:lt2>
        <a:srgbClr val="CCFFFF"/>
      </a:lt2>
      <a:accent1>
        <a:srgbClr val="00C600"/>
      </a:accent1>
      <a:accent2>
        <a:srgbClr val="01017D"/>
      </a:accent2>
      <a:accent3>
        <a:srgbClr val="AAAACA"/>
      </a:accent3>
      <a:accent4>
        <a:srgbClr val="DADADA"/>
      </a:accent4>
      <a:accent5>
        <a:srgbClr val="AADFAA"/>
      </a:accent5>
      <a:accent6>
        <a:srgbClr val="010171"/>
      </a:accent6>
      <a:hlink>
        <a:srgbClr val="FFE701"/>
      </a:hlink>
      <a:folHlink>
        <a:srgbClr val="3366FF"/>
      </a:folHlink>
    </a:clrScheme>
    <a:fontScheme name="Fading Gr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ing Grid 6">
        <a:dk1>
          <a:srgbClr val="D1CC00"/>
        </a:dk1>
        <a:lt1>
          <a:srgbClr val="FFFFFF"/>
        </a:lt1>
        <a:dk2>
          <a:srgbClr val="33CC33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ADE2AD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010199"/>
        </a:dk1>
        <a:lt1>
          <a:srgbClr val="FFFFFF"/>
        </a:lt1>
        <a:dk2>
          <a:srgbClr val="009900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CAA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163</TotalTime>
  <Words>241</Words>
  <Application>Microsoft Office PowerPoint</Application>
  <PresentationFormat>Presentación en pantalla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Fading Grid</vt:lpstr>
      <vt:lpstr>IGLESIA DE CRISTO VALLES DUARTE AGUA PRIETA, SON</vt:lpstr>
      <vt:lpstr>Presentación de PowerPoint</vt:lpstr>
      <vt:lpstr>Veamos las diferentes versiones de la biblia.</vt:lpstr>
      <vt:lpstr>Presentación de PowerPoint</vt:lpstr>
      <vt:lpstr>“ Llorar significa varias cosas ”</vt:lpstr>
      <vt:lpstr>El sentimiento de Jesus.</vt:lpstr>
      <vt:lpstr>Presentación de PowerPoint</vt:lpstr>
      <vt:lpstr>Presentación de PowerPoint</vt:lpstr>
      <vt:lpstr>Como sera la Mirada de Jesus?</vt:lpstr>
      <vt:lpstr>Fin de la leccion.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IGLESIA DE CRISTO VALLES DUARTE AGUA PRIETA, SON</dc:title>
  <dc:creator>Jesus Gonzalez</dc:creator>
  <cp:lastModifiedBy>Mario Moreno</cp:lastModifiedBy>
  <cp:revision>6</cp:revision>
  <dcterms:created xsi:type="dcterms:W3CDTF">2010-01-17T02:19:48Z</dcterms:created>
  <dcterms:modified xsi:type="dcterms:W3CDTF">2018-02-01T23:45:40Z</dcterms:modified>
</cp:coreProperties>
</file>