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NI"/>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NI"/>
          </a:p>
        </p:txBody>
      </p:sp>
      <p:sp>
        <p:nvSpPr>
          <p:cNvPr id="4" name="3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NI"/>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11"/>
          </p:nvPr>
        </p:nvSpPr>
        <p:spPr/>
        <p:txBody>
          <a:bodyPr/>
          <a:lstStyle/>
          <a:p>
            <a:endParaRPr lang="es-NI"/>
          </a:p>
        </p:txBody>
      </p:sp>
      <p:sp>
        <p:nvSpPr>
          <p:cNvPr id="6" name="5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7" name="6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8" name="7 Marcador de pie de página"/>
          <p:cNvSpPr>
            <a:spLocks noGrp="1"/>
          </p:cNvSpPr>
          <p:nvPr>
            <p:ph type="ftr" sz="quarter" idx="11"/>
          </p:nvPr>
        </p:nvSpPr>
        <p:spPr/>
        <p:txBody>
          <a:bodyPr/>
          <a:lstStyle/>
          <a:p>
            <a:endParaRPr lang="es-NI"/>
          </a:p>
        </p:txBody>
      </p:sp>
      <p:sp>
        <p:nvSpPr>
          <p:cNvPr id="9" name="8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NI"/>
          </a:p>
        </p:txBody>
      </p:sp>
      <p:sp>
        <p:nvSpPr>
          <p:cNvPr id="3" name="2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4" name="3 Marcador de pie de página"/>
          <p:cNvSpPr>
            <a:spLocks noGrp="1"/>
          </p:cNvSpPr>
          <p:nvPr>
            <p:ph type="ftr" sz="quarter" idx="11"/>
          </p:nvPr>
        </p:nvSpPr>
        <p:spPr/>
        <p:txBody>
          <a:bodyPr/>
          <a:lstStyle/>
          <a:p>
            <a:endParaRPr lang="es-NI"/>
          </a:p>
        </p:txBody>
      </p:sp>
      <p:sp>
        <p:nvSpPr>
          <p:cNvPr id="5" name="4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3" name="2 Marcador de pie de página"/>
          <p:cNvSpPr>
            <a:spLocks noGrp="1"/>
          </p:cNvSpPr>
          <p:nvPr>
            <p:ph type="ftr" sz="quarter" idx="11"/>
          </p:nvPr>
        </p:nvSpPr>
        <p:spPr/>
        <p:txBody>
          <a:bodyPr/>
          <a:lstStyle/>
          <a:p>
            <a:endParaRPr lang="es-NI"/>
          </a:p>
        </p:txBody>
      </p:sp>
      <p:sp>
        <p:nvSpPr>
          <p:cNvPr id="4" name="3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NI"/>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NI"/>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NI"/>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54EDFF2-B100-446D-9E19-7BDEF839E731}" type="datetimeFigureOut">
              <a:rPr lang="es-NI" smtClean="0"/>
              <a:pPr/>
              <a:t>22/11/2015</a:t>
            </a:fld>
            <a:endParaRPr lang="es-NI"/>
          </a:p>
        </p:txBody>
      </p:sp>
      <p:sp>
        <p:nvSpPr>
          <p:cNvPr id="6" name="5 Marcador de pie de página"/>
          <p:cNvSpPr>
            <a:spLocks noGrp="1"/>
          </p:cNvSpPr>
          <p:nvPr>
            <p:ph type="ftr" sz="quarter" idx="11"/>
          </p:nvPr>
        </p:nvSpPr>
        <p:spPr/>
        <p:txBody>
          <a:bodyPr/>
          <a:lstStyle/>
          <a:p>
            <a:endParaRPr lang="es-NI"/>
          </a:p>
        </p:txBody>
      </p:sp>
      <p:sp>
        <p:nvSpPr>
          <p:cNvPr id="7" name="6 Marcador de número de diapositiva"/>
          <p:cNvSpPr>
            <a:spLocks noGrp="1"/>
          </p:cNvSpPr>
          <p:nvPr>
            <p:ph type="sldNum" sz="quarter" idx="12"/>
          </p:nvPr>
        </p:nvSpPr>
        <p:spPr/>
        <p:txBody>
          <a:bodyPr/>
          <a:lstStyle/>
          <a:p>
            <a:fld id="{024E9902-0E31-4320-AF64-D4E519727222}" type="slidenum">
              <a:rPr lang="es-NI" smtClean="0"/>
              <a:pPr/>
              <a:t>‹Nº›</a:t>
            </a:fld>
            <a:endParaRPr lang="es-N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NI"/>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4EDFF2-B100-446D-9E19-7BDEF839E731}" type="datetimeFigureOut">
              <a:rPr lang="es-NI" smtClean="0"/>
              <a:pPr/>
              <a:t>22/11/2015</a:t>
            </a:fld>
            <a:endParaRPr lang="es-NI"/>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NI"/>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E9902-0E31-4320-AF64-D4E519727222}" type="slidenum">
              <a:rPr lang="es-NI" smtClean="0"/>
              <a:pPr/>
              <a:t>‹Nº›</a:t>
            </a:fld>
            <a:endParaRPr lang="es-N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4" name="3 Título"/>
          <p:cNvSpPr>
            <a:spLocks noGrp="1"/>
          </p:cNvSpPr>
          <p:nvPr>
            <p:ph type="title"/>
          </p:nvPr>
        </p:nvSpPr>
        <p:spPr>
          <a:xfrm>
            <a:off x="0" y="0"/>
            <a:ext cx="9144000" cy="1417638"/>
          </a:xfrm>
        </p:spPr>
        <p:txBody>
          <a:bodyPr>
            <a:normAutofit fontScale="90000"/>
          </a:bodyPr>
          <a:lstStyle/>
          <a:p>
            <a:r>
              <a:rPr lang="es-NI" b="1" u="sng" dirty="0" smtClean="0"/>
              <a:t/>
            </a:r>
            <a:br>
              <a:rPr lang="es-NI" b="1" u="sng" dirty="0" smtClean="0"/>
            </a:br>
            <a:r>
              <a:rPr lang="es-NI" b="1" u="sng" dirty="0" smtClean="0"/>
              <a:t>TEMA</a:t>
            </a:r>
            <a:r>
              <a:rPr lang="es-NI" b="1" u="sng" dirty="0"/>
              <a:t>: LA GENTE SIEMPRE VA CRITICAR.</a:t>
            </a:r>
            <a:r>
              <a:rPr lang="es-NI" dirty="0"/>
              <a:t/>
            </a:r>
            <a:br>
              <a:rPr lang="es-NI" dirty="0"/>
            </a:br>
            <a:r>
              <a:rPr lang="es-NI" b="1" u="sng" dirty="0"/>
              <a:t>TEXTO: MATEO.11:18-19.</a:t>
            </a:r>
            <a:r>
              <a:rPr lang="es-NI" dirty="0"/>
              <a:t/>
            </a:r>
            <a:br>
              <a:rPr lang="es-NI" dirty="0"/>
            </a:br>
            <a:endParaRPr lang="es-NI" dirty="0"/>
          </a:p>
        </p:txBody>
      </p:sp>
      <p:sp>
        <p:nvSpPr>
          <p:cNvPr id="1028" name="Rectangle 4"/>
          <p:cNvSpPr>
            <a:spLocks noChangeArrowheads="1"/>
          </p:cNvSpPr>
          <p:nvPr/>
        </p:nvSpPr>
        <p:spPr bwMode="auto">
          <a:xfrm>
            <a:off x="0" y="1866212"/>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Como cristianos siempre debemos ser los mejores en este mundo, </a:t>
            </a:r>
            <a:r>
              <a:rPr kumimoji="0" lang="es-NI"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debemos ser la luz de este mundo.</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Mateo.5:16.</a:t>
            </a:r>
            <a:endParaRPr kumimoji="0" lang="es-NI"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NI"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Debemos ser ejemplo en todo.</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 Timoteo.4:12. Pero lamentablemente las personas siempre van a criticar, siempre abra quienes van a hablar mal de nosotros.</a:t>
            </a:r>
            <a:endParaRPr kumimoji="0" lang="es-NI"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Veremos lo que Jes</a:t>
            </a:r>
            <a:r>
              <a:rPr kumimoji="0" lang="es-NI" sz="28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dijo en Mateo.11:18-19. Los jud</a:t>
            </a:r>
            <a:r>
              <a:rPr kumimoji="0" lang="es-NI" sz="28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os, las personas de su tiempo criticaron tanto a Juan el bautista, como a Jes</a:t>
            </a:r>
            <a:r>
              <a:rPr kumimoji="0" lang="es-NI" sz="2800" b="0" i="0" u="none" strike="noStrike" cap="none" normalizeH="0" baseline="0" dirty="0" smtClean="0">
                <a:ln>
                  <a:noFill/>
                </a:ln>
                <a:solidFill>
                  <a:schemeClr val="tx1"/>
                </a:solidFill>
                <a:effectLst/>
                <a:latin typeface="Calibri"/>
                <a:ea typeface="Calibri" pitchFamily="34" charset="0"/>
                <a:cs typeface="Times New Roman" pitchFamily="18" charset="0"/>
              </a:rPr>
              <a:t>ú</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Aunque ninguno de los dos hizo mal, pero aun as</a:t>
            </a:r>
            <a:r>
              <a:rPr kumimoji="0" lang="es-NI" sz="28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los criticaron.</a:t>
            </a:r>
            <a:endParaRPr kumimoji="0" lang="es-NI"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3" descr="C:\Users\MARIO MORENO\Desktop\Señales\critica.jpg"/>
          <p:cNvPicPr>
            <a:picLocks noGrp="1" noChangeAspect="1" noChangeArrowheads="1"/>
          </p:cNvPicPr>
          <p:nvPr>
            <p:ph idx="1"/>
          </p:nvPr>
        </p:nvPicPr>
        <p:blipFill>
          <a:blip r:embed="rId3" cstate="print"/>
          <a:srcRect/>
          <a:stretch>
            <a:fillRect/>
          </a:stretch>
        </p:blipFill>
        <p:spPr bwMode="auto">
          <a:xfrm>
            <a:off x="0" y="5733256"/>
            <a:ext cx="9144000" cy="1124744"/>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028">
                                            <p:txEl>
                                              <p:pRg st="0" end="0"/>
                                            </p:txEl>
                                          </p:spTgt>
                                        </p:tgtEl>
                                        <p:attrNameLst>
                                          <p:attrName>style.visibility</p:attrName>
                                        </p:attrNameLst>
                                      </p:cBhvr>
                                      <p:to>
                                        <p:strVal val="visible"/>
                                      </p:to>
                                    </p:set>
                                    <p:animEffect transition="in" filter="diamond(in)">
                                      <p:cBhvr>
                                        <p:cTn id="17" dur="2000"/>
                                        <p:tgtEl>
                                          <p:spTgt spid="102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028">
                                            <p:txEl>
                                              <p:pRg st="1" end="1"/>
                                            </p:txEl>
                                          </p:spTgt>
                                        </p:tgtEl>
                                        <p:attrNameLst>
                                          <p:attrName>style.visibility</p:attrName>
                                        </p:attrNameLst>
                                      </p:cBhvr>
                                      <p:to>
                                        <p:strVal val="visible"/>
                                      </p:to>
                                    </p:set>
                                    <p:animEffect transition="in" filter="diamond(in)">
                                      <p:cBhvr>
                                        <p:cTn id="22" dur="2000"/>
                                        <p:tgtEl>
                                          <p:spTgt spid="102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028">
                                            <p:txEl>
                                              <p:pRg st="2" end="2"/>
                                            </p:txEl>
                                          </p:spTgt>
                                        </p:tgtEl>
                                        <p:attrNameLst>
                                          <p:attrName>style.visibility</p:attrName>
                                        </p:attrNameLst>
                                      </p:cBhvr>
                                      <p:to>
                                        <p:strVal val="visible"/>
                                      </p:to>
                                    </p:set>
                                    <p:animEffect transition="in" filter="diamond(in)">
                                      <p:cBhvr>
                                        <p:cTn id="27" dur="2000"/>
                                        <p:tgtEl>
                                          <p:spTgt spid="10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a:xfrm>
            <a:off x="0" y="1"/>
            <a:ext cx="9144000" cy="4941168"/>
          </a:xfrm>
        </p:spPr>
        <p:txBody>
          <a:bodyPr>
            <a:normAutofit lnSpcReduction="10000"/>
          </a:bodyPr>
          <a:lstStyle/>
          <a:p>
            <a:pPr lvl="0" algn="just"/>
            <a:r>
              <a:rPr lang="es-NI" sz="2800" dirty="0" smtClean="0"/>
              <a:t>Muchos son los que criticaran a la Iglesia porque no hacemos las prácticas que ellos hacen, como diezmar, aplaudir, cantar con instrumentos musicales. Pero eso no nos debe de desanimar porque nada de eso es la voluntad de Dios.</a:t>
            </a:r>
          </a:p>
          <a:p>
            <a:pPr lvl="0" algn="just"/>
            <a:r>
              <a:rPr lang="es-NI" sz="2800" b="1" u="sng" dirty="0" smtClean="0"/>
              <a:t>Jesús advirtió a sus discípulos que ellos serian odiamos criticamos por muchos hablando mal de ellos.</a:t>
            </a:r>
            <a:r>
              <a:rPr lang="es-NI" sz="2800" dirty="0" smtClean="0"/>
              <a:t> Mateo.5:11.</a:t>
            </a:r>
          </a:p>
          <a:p>
            <a:pPr lvl="0" algn="just"/>
            <a:r>
              <a:rPr lang="es-NI" sz="2800" dirty="0" smtClean="0"/>
              <a:t>Hermano no nos desanimemos cuando las personas nos critiquen y hablen cosas falsas de nosotros, pero si nos critican por algo malo que hagamos, corrijamos el error, y sigamos adelante haciendo la voluntad de Dios.</a:t>
            </a:r>
          </a:p>
          <a:p>
            <a:endParaRPr lang="es-NI" dirty="0"/>
          </a:p>
        </p:txBody>
      </p:sp>
      <p:pic>
        <p:nvPicPr>
          <p:cNvPr id="21506" name="Picture 2" descr="C:\Users\MARIO MORENO\Desktop\Señales\hqdefault.jpg00.jpg"/>
          <p:cNvPicPr>
            <a:picLocks noChangeAspect="1" noChangeArrowheads="1"/>
          </p:cNvPicPr>
          <p:nvPr/>
        </p:nvPicPr>
        <p:blipFill>
          <a:blip r:embed="rId3" cstate="print"/>
          <a:srcRect/>
          <a:stretch>
            <a:fillRect/>
          </a:stretch>
        </p:blipFill>
        <p:spPr bwMode="auto">
          <a:xfrm>
            <a:off x="0" y="4509120"/>
            <a:ext cx="3275856" cy="2348880"/>
          </a:xfrm>
          <a:prstGeom prst="rect">
            <a:avLst/>
          </a:prstGeom>
          <a:noFill/>
        </p:spPr>
      </p:pic>
      <p:pic>
        <p:nvPicPr>
          <p:cNvPr id="21507" name="Picture 3" descr="C:\Users\MARIO MORENO\Desktop\Señales\hqdefault.jpg"/>
          <p:cNvPicPr>
            <a:picLocks noChangeAspect="1" noChangeArrowheads="1"/>
          </p:cNvPicPr>
          <p:nvPr/>
        </p:nvPicPr>
        <p:blipFill>
          <a:blip r:embed="rId4" cstate="print"/>
          <a:srcRect/>
          <a:stretch>
            <a:fillRect/>
          </a:stretch>
        </p:blipFill>
        <p:spPr bwMode="auto">
          <a:xfrm>
            <a:off x="3275856" y="4509120"/>
            <a:ext cx="3240360" cy="2348880"/>
          </a:xfrm>
          <a:prstGeom prst="rect">
            <a:avLst/>
          </a:prstGeom>
          <a:noFill/>
        </p:spPr>
      </p:pic>
      <p:pic>
        <p:nvPicPr>
          <p:cNvPr id="21508" name="Picture 4" descr="C:\Users\MARIO MORENO\Desktop\Señales\hqdefault.jpg0.jpg"/>
          <p:cNvPicPr>
            <a:picLocks noChangeAspect="1" noChangeArrowheads="1"/>
          </p:cNvPicPr>
          <p:nvPr/>
        </p:nvPicPr>
        <p:blipFill>
          <a:blip r:embed="rId5" cstate="print"/>
          <a:srcRect/>
          <a:stretch>
            <a:fillRect/>
          </a:stretch>
        </p:blipFill>
        <p:spPr bwMode="auto">
          <a:xfrm>
            <a:off x="6588224" y="4509120"/>
            <a:ext cx="2555776" cy="234888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amond(in)">
                                      <p:cBhvr>
                                        <p:cTn id="12" dur="2000"/>
                                        <p:tgtEl>
                                          <p:spTgt spid="2150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diamond(in)">
                                      <p:cBhvr>
                                        <p:cTn id="17" dur="20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1508"/>
                                        </p:tgtEl>
                                        <p:attrNameLst>
                                          <p:attrName>style.visibility</p:attrName>
                                        </p:attrNameLst>
                                      </p:cBhvr>
                                      <p:to>
                                        <p:strVal val="visible"/>
                                      </p:to>
                                    </p:set>
                                    <p:animEffect transition="in" filter="diamond(in)">
                                      <p:cBhvr>
                                        <p:cTn id="22" dur="2000"/>
                                        <p:tgtEl>
                                          <p:spTgt spid="2150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amond(in)">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diamond(in)">
                                      <p:cBhvr>
                                        <p:cTn id="3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2" name="1 Título"/>
          <p:cNvSpPr>
            <a:spLocks noGrp="1"/>
          </p:cNvSpPr>
          <p:nvPr>
            <p:ph type="title"/>
          </p:nvPr>
        </p:nvSpPr>
        <p:spPr>
          <a:xfrm>
            <a:off x="0" y="0"/>
            <a:ext cx="9144000" cy="1052736"/>
          </a:xfrm>
        </p:spPr>
        <p:txBody>
          <a:bodyPr>
            <a:normAutofit fontScale="90000"/>
          </a:bodyPr>
          <a:lstStyle/>
          <a:p>
            <a:pPr algn="l"/>
            <a:r>
              <a:rPr lang="es-NI" b="1" u="sng" dirty="0" smtClean="0"/>
              <a:t>CONCLUSION:</a:t>
            </a:r>
            <a:r>
              <a:rPr lang="es-NI" dirty="0" smtClean="0"/>
              <a:t/>
            </a:r>
            <a:br>
              <a:rPr lang="es-NI" dirty="0" smtClean="0"/>
            </a:br>
            <a:endParaRPr lang="es-NI" dirty="0"/>
          </a:p>
        </p:txBody>
      </p:sp>
      <p:sp>
        <p:nvSpPr>
          <p:cNvPr id="3" name="2 Marcador de contenido"/>
          <p:cNvSpPr>
            <a:spLocks noGrp="1"/>
          </p:cNvSpPr>
          <p:nvPr>
            <p:ph idx="1"/>
          </p:nvPr>
        </p:nvSpPr>
        <p:spPr>
          <a:xfrm>
            <a:off x="0" y="836712"/>
            <a:ext cx="8964488" cy="3816424"/>
          </a:xfrm>
        </p:spPr>
        <p:txBody>
          <a:bodyPr>
            <a:normAutofit fontScale="85000" lnSpcReduction="10000"/>
          </a:bodyPr>
          <a:lstStyle/>
          <a:p>
            <a:pPr lvl="0" algn="just"/>
            <a:r>
              <a:rPr lang="es-NI" dirty="0" smtClean="0"/>
              <a:t>Lamentablemente las personas siempre nos van a criticar, aun cuando hagamos solo lo bueno.</a:t>
            </a:r>
          </a:p>
          <a:p>
            <a:pPr lvl="0" algn="just"/>
            <a:r>
              <a:rPr lang="es-NI" dirty="0" smtClean="0"/>
              <a:t>Jesús fue criticado aunque nunca peco.</a:t>
            </a:r>
          </a:p>
          <a:p>
            <a:pPr lvl="0" algn="just"/>
            <a:r>
              <a:rPr lang="es-NI" dirty="0" smtClean="0"/>
              <a:t>Juan el Bautista fue criticado, aunque fue un gran profeta.</a:t>
            </a:r>
          </a:p>
          <a:p>
            <a:pPr lvl="0" algn="just"/>
            <a:r>
              <a:rPr lang="es-NI" dirty="0" smtClean="0"/>
              <a:t>Pablo fue criticado, aunque fue un gran apóstol.</a:t>
            </a:r>
          </a:p>
          <a:p>
            <a:pPr lvl="0" algn="just"/>
            <a:r>
              <a:rPr lang="es-NI" dirty="0" smtClean="0"/>
              <a:t>Nosotros vamos hacer criticados, pero confiemos en Dios siempre y no nos desanimemos nunca.</a:t>
            </a:r>
          </a:p>
          <a:p>
            <a:pPr>
              <a:buNone/>
            </a:pPr>
            <a:r>
              <a:rPr lang="es-NI" b="1" dirty="0" smtClean="0"/>
              <a:t> </a:t>
            </a:r>
            <a:endParaRPr lang="es-NI" dirty="0" smtClean="0"/>
          </a:p>
          <a:p>
            <a:endParaRPr lang="es-NI" dirty="0"/>
          </a:p>
        </p:txBody>
      </p:sp>
      <p:pic>
        <p:nvPicPr>
          <p:cNvPr id="22530" name="Picture 2" descr="C:\Users\MARIO MORENO\Desktop\Señales\las-criticas-frases-para-facebook.jpg"/>
          <p:cNvPicPr>
            <a:picLocks noChangeAspect="1" noChangeArrowheads="1"/>
          </p:cNvPicPr>
          <p:nvPr/>
        </p:nvPicPr>
        <p:blipFill>
          <a:blip r:embed="rId3" cstate="print"/>
          <a:srcRect/>
          <a:stretch>
            <a:fillRect/>
          </a:stretch>
        </p:blipFill>
        <p:spPr bwMode="auto">
          <a:xfrm>
            <a:off x="0" y="3789040"/>
            <a:ext cx="9144000" cy="3068960"/>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diamond(in)">
                                      <p:cBhvr>
                                        <p:cTn id="35" dur="20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22530"/>
                                        </p:tgtEl>
                                        <p:attrNameLst>
                                          <p:attrName>style.visibility</p:attrName>
                                        </p:attrNameLst>
                                      </p:cBhvr>
                                      <p:to>
                                        <p:strVal val="visible"/>
                                      </p:to>
                                    </p:set>
                                    <p:animEffect transition="in" filter="diamond(in)">
                                      <p:cBhvr>
                                        <p:cTn id="40"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MARIO MORENO\Desktop\Señales\jdv1220814919z.gif"/>
          <p:cNvPicPr>
            <a:picLocks noGrp="1" noChangeAspect="1" noChangeArrowheads="1" noCrop="1"/>
          </p:cNvPicPr>
          <p:nvPr>
            <p:ph idx="1"/>
          </p:nvPr>
        </p:nvPicPr>
        <p:blipFill>
          <a:blip r:embed="rId2" cstate="print"/>
          <a:srcRect/>
          <a:stretch>
            <a:fillRect/>
          </a:stretch>
        </p:blipFill>
        <p:spPr bwMode="auto">
          <a:xfrm>
            <a:off x="0" y="0"/>
            <a:ext cx="9144000" cy="5373215"/>
          </a:xfrm>
          <a:prstGeom prst="rect">
            <a:avLst/>
          </a:prstGeom>
          <a:noFill/>
        </p:spPr>
      </p:pic>
      <p:sp>
        <p:nvSpPr>
          <p:cNvPr id="5" name="4 Rectángulo"/>
          <p:cNvSpPr/>
          <p:nvPr/>
        </p:nvSpPr>
        <p:spPr>
          <a:xfrm>
            <a:off x="0" y="5157192"/>
            <a:ext cx="9144000" cy="1700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3200" b="1" dirty="0" smtClean="0"/>
              <a:t>DIOS NOS BENDIGA A TODOS. </a:t>
            </a:r>
          </a:p>
          <a:p>
            <a:pPr algn="ctr"/>
            <a:r>
              <a:rPr lang="es-NI" sz="3200" b="1" dirty="0" smtClean="0">
                <a:solidFill>
                  <a:srgbClr val="FFFF00"/>
                </a:solidFill>
              </a:rPr>
              <a:t>QUE LAS CRITICAS SEAN CONSTRUCTIVAS NO DESTRUCTIVAS.</a:t>
            </a:r>
            <a:endParaRPr lang="es-NI" sz="3200" b="1" dirty="0">
              <a:solidFill>
                <a:srgbClr val="FFFF00"/>
              </a:solidFill>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3" name="2 Marcador de contenido"/>
          <p:cNvSpPr>
            <a:spLocks noGrp="1"/>
          </p:cNvSpPr>
          <p:nvPr>
            <p:ph idx="1"/>
          </p:nvPr>
        </p:nvSpPr>
        <p:spPr>
          <a:xfrm>
            <a:off x="0" y="0"/>
            <a:ext cx="9144000" cy="6858000"/>
          </a:xfrm>
        </p:spPr>
        <p:txBody>
          <a:bodyPr/>
          <a:lstStyle/>
          <a:p>
            <a:pPr lvl="0" algn="just"/>
            <a:r>
              <a:rPr lang="es-NI" b="1" u="sng" dirty="0"/>
              <a:t>A uno porque vivía apartado y no comía de todo, dijeron demonio tiene.</a:t>
            </a:r>
            <a:r>
              <a:rPr lang="es-NI" dirty="0"/>
              <a:t> Mateo.11:18.</a:t>
            </a:r>
          </a:p>
          <a:p>
            <a:pPr lvl="0" algn="just"/>
            <a:r>
              <a:rPr lang="es-NI" b="1" u="sng" dirty="0"/>
              <a:t>A Jesús que si comía y era muy sociable, decían es un hombre glotón y amigo de pecadores.</a:t>
            </a:r>
            <a:endParaRPr lang="es-NI" dirty="0"/>
          </a:p>
          <a:p>
            <a:pPr lvl="0" algn="just"/>
            <a:r>
              <a:rPr lang="es-NI" dirty="0"/>
              <a:t>No debemos de desanimarnos cuando las personas nos critiquen por estar haciendo lo bueno. Porque siempre habrá quienes siempre estén criticando por lo que hagamos.</a:t>
            </a:r>
          </a:p>
          <a:p>
            <a:pPr algn="just"/>
            <a:r>
              <a:rPr lang="es-NI" dirty="0"/>
              <a:t>Si eres gordo te critican, si eres flaco te critican, si eres blanco te critican, si eres negro te critican, si eres bonito te critican, si eres feo te critican, si eres pobres te critican, si eres rico te critican. Todo esto en lo material.</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pic>
        <p:nvPicPr>
          <p:cNvPr id="2049" name="Picture 1" descr="C:\Users\MARIO MORENO\Desktop\Señales\33085879-negro-y-dibujos-animados-de-blanco-ilustraci-n-de-pareja-exc-ntrico-en-el-amor.jpg"/>
          <p:cNvPicPr>
            <a:picLocks noChangeAspect="1" noChangeArrowheads="1"/>
          </p:cNvPicPr>
          <p:nvPr/>
        </p:nvPicPr>
        <p:blipFill>
          <a:blip r:embed="rId3" cstate="print"/>
          <a:srcRect/>
          <a:stretch>
            <a:fillRect/>
          </a:stretch>
        </p:blipFill>
        <p:spPr bwMode="auto">
          <a:xfrm>
            <a:off x="0" y="4653136"/>
            <a:ext cx="1358131" cy="2204864"/>
          </a:xfrm>
          <a:prstGeom prst="rect">
            <a:avLst/>
          </a:prstGeom>
          <a:noFill/>
        </p:spPr>
      </p:pic>
      <p:sp>
        <p:nvSpPr>
          <p:cNvPr id="4" name="3 Rectángulo"/>
          <p:cNvSpPr/>
          <p:nvPr/>
        </p:nvSpPr>
        <p:spPr>
          <a:xfrm>
            <a:off x="0" y="3068960"/>
            <a:ext cx="45720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dirty="0" smtClean="0"/>
              <a:t>SIEMPRE NOS VAN A CRITICAR POR TODO.</a:t>
            </a:r>
            <a:endParaRPr lang="es-NI" dirty="0"/>
          </a:p>
        </p:txBody>
      </p:sp>
      <p:sp>
        <p:nvSpPr>
          <p:cNvPr id="5" name="4 Flecha doblada"/>
          <p:cNvSpPr/>
          <p:nvPr/>
        </p:nvSpPr>
        <p:spPr>
          <a:xfrm>
            <a:off x="827584" y="4077072"/>
            <a:ext cx="1008112" cy="504056"/>
          </a:xfrm>
          <a:prstGeom prst="bentArrow">
            <a:avLst>
              <a:gd name="adj1" fmla="val 28256"/>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6" name="5 Rectángulo"/>
          <p:cNvSpPr/>
          <p:nvPr/>
        </p:nvSpPr>
        <p:spPr>
          <a:xfrm>
            <a:off x="1907704" y="4005064"/>
            <a:ext cx="244827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1200" b="1" dirty="0" smtClean="0"/>
              <a:t>“MIRA ESA MUJER CON ESE HOMBRE, DEBE ANDAR POR INTERES”.</a:t>
            </a:r>
            <a:endParaRPr lang="es-NI" sz="1200" b="1" dirty="0"/>
          </a:p>
        </p:txBody>
      </p:sp>
      <p:pic>
        <p:nvPicPr>
          <p:cNvPr id="2050" name="Picture 2" descr="C:\Users\MARIO MORENO\Desktop\Señales\43609590-feliz-pareja-de-dibujos-animados--hombre-blanco-y-negro-de-la-muchacha--saltando-sobre-la-hierba-ilu.jpg"/>
          <p:cNvPicPr>
            <a:picLocks noGrp="1" noChangeAspect="1" noChangeArrowheads="1"/>
          </p:cNvPicPr>
          <p:nvPr>
            <p:ph idx="1"/>
          </p:nvPr>
        </p:nvPicPr>
        <p:blipFill>
          <a:blip r:embed="rId4" cstate="print"/>
          <a:srcRect/>
          <a:stretch>
            <a:fillRect/>
          </a:stretch>
        </p:blipFill>
        <p:spPr bwMode="auto">
          <a:xfrm>
            <a:off x="3851920" y="4725144"/>
            <a:ext cx="1800200" cy="2132856"/>
          </a:xfrm>
          <a:prstGeom prst="rect">
            <a:avLst/>
          </a:prstGeom>
          <a:noFill/>
        </p:spPr>
      </p:pic>
      <p:sp>
        <p:nvSpPr>
          <p:cNvPr id="8" name="7 Flecha doblada"/>
          <p:cNvSpPr/>
          <p:nvPr/>
        </p:nvSpPr>
        <p:spPr>
          <a:xfrm>
            <a:off x="4788024" y="4005064"/>
            <a:ext cx="792088" cy="50405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9" name="8 Rectángulo"/>
          <p:cNvSpPr/>
          <p:nvPr/>
        </p:nvSpPr>
        <p:spPr>
          <a:xfrm>
            <a:off x="5868144" y="3861048"/>
            <a:ext cx="201622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1200" b="1" dirty="0" smtClean="0"/>
              <a:t>“MIRA ESOS PARECEN LOCOS, PARECEN NIÑOS”.</a:t>
            </a:r>
            <a:endParaRPr lang="es-NI" sz="1200" b="1" dirty="0"/>
          </a:p>
        </p:txBody>
      </p:sp>
      <p:pic>
        <p:nvPicPr>
          <p:cNvPr id="2051" name="Picture 3" descr="C:\Users\MARIO MORENO\Desktop\Señales\an-interracial-couple_small.jpg"/>
          <p:cNvPicPr>
            <a:picLocks noChangeAspect="1" noChangeArrowheads="1"/>
          </p:cNvPicPr>
          <p:nvPr/>
        </p:nvPicPr>
        <p:blipFill>
          <a:blip r:embed="rId5" cstate="print"/>
          <a:srcRect/>
          <a:stretch>
            <a:fillRect/>
          </a:stretch>
        </p:blipFill>
        <p:spPr bwMode="auto">
          <a:xfrm>
            <a:off x="7596336" y="4869160"/>
            <a:ext cx="1547664" cy="1988840"/>
          </a:xfrm>
          <a:prstGeom prst="rect">
            <a:avLst/>
          </a:prstGeom>
          <a:noFill/>
        </p:spPr>
      </p:pic>
      <p:sp>
        <p:nvSpPr>
          <p:cNvPr id="11" name="10 Flecha doblada"/>
          <p:cNvSpPr/>
          <p:nvPr/>
        </p:nvSpPr>
        <p:spPr>
          <a:xfrm flipH="1">
            <a:off x="7092280" y="4509120"/>
            <a:ext cx="1224136"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12" name="11 Rectángulo"/>
          <p:cNvSpPr/>
          <p:nvPr/>
        </p:nvSpPr>
        <p:spPr>
          <a:xfrm>
            <a:off x="5868144" y="4869160"/>
            <a:ext cx="165618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1200" b="1" dirty="0" smtClean="0"/>
              <a:t>“MIRA ESE BLANCO CON ESA MORENA”</a:t>
            </a:r>
            <a:endParaRPr lang="es-NI" sz="1200" b="1" dirty="0"/>
          </a:p>
        </p:txBody>
      </p:sp>
      <p:sp>
        <p:nvSpPr>
          <p:cNvPr id="2052" name="Rectangle 4"/>
          <p:cNvSpPr>
            <a:spLocks noChangeArrowheads="1"/>
          </p:cNvSpPr>
          <p:nvPr/>
        </p:nvSpPr>
        <p:spPr bwMode="auto">
          <a:xfrm>
            <a:off x="0" y="159648"/>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en lo espiritual es igual si predicas fuertes te critican, si predicas suaves te critican, si exhorta te critican, sino exhorta te critican.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NI"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Por eso no debemos de desanimarnos si estamos haciendo la voluntad de Dios, así como lo hicieron Juan el Bautista y nuestro Señor Jesucristo.</a:t>
            </a:r>
            <a:r>
              <a:rPr kumimoji="0" lang="es-NI"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animEffect transition="in" filter="diamond(in)">
                                      <p:cBhvr>
                                        <p:cTn id="7" dur="2000"/>
                                        <p:tgtEl>
                                          <p:spTgt spid="20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2">
                                            <p:txEl>
                                              <p:pRg st="1" end="1"/>
                                            </p:txEl>
                                          </p:spTgt>
                                        </p:tgtEl>
                                        <p:attrNameLst>
                                          <p:attrName>style.visibility</p:attrName>
                                        </p:attrNameLst>
                                      </p:cBhvr>
                                      <p:to>
                                        <p:strVal val="visible"/>
                                      </p:to>
                                    </p:set>
                                    <p:animEffect transition="in" filter="diamond(in)">
                                      <p:cBhvr>
                                        <p:cTn id="12" dur="2000"/>
                                        <p:tgtEl>
                                          <p:spTgt spid="20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049"/>
                                        </p:tgtEl>
                                        <p:attrNameLst>
                                          <p:attrName>style.visibility</p:attrName>
                                        </p:attrNameLst>
                                      </p:cBhvr>
                                      <p:to>
                                        <p:strVal val="visible"/>
                                      </p:to>
                                    </p:set>
                                    <p:animEffect transition="in" filter="diamond(in)">
                                      <p:cBhvr>
                                        <p:cTn id="22" dur="2000"/>
                                        <p:tgtEl>
                                          <p:spTgt spid="204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amond(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Effect transition="in" filter="diamond(in)">
                                      <p:cBhvr>
                                        <p:cTn id="37" dur="2000"/>
                                        <p:tgtEl>
                                          <p:spTgt spid="205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diamond(in)">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diamond(in)">
                                      <p:cBhvr>
                                        <p:cTn id="47" dur="20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2051"/>
                                        </p:tgtEl>
                                        <p:attrNameLst>
                                          <p:attrName>style.visibility</p:attrName>
                                        </p:attrNameLst>
                                      </p:cBhvr>
                                      <p:to>
                                        <p:strVal val="visible"/>
                                      </p:to>
                                    </p:set>
                                    <p:animEffect transition="in" filter="diamond(in)">
                                      <p:cBhvr>
                                        <p:cTn id="52" dur="2000"/>
                                        <p:tgtEl>
                                          <p:spTgt spid="2051"/>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diamond(in)">
                                      <p:cBhvr>
                                        <p:cTn id="57" dur="20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diamond(in)">
                                      <p:cBhvr>
                                        <p:cTn id="6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4" name="3 Rectángulo"/>
          <p:cNvSpPr/>
          <p:nvPr/>
        </p:nvSpPr>
        <p:spPr>
          <a:xfrm>
            <a:off x="0" y="0"/>
            <a:ext cx="9144000" cy="1124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LAS CRITICAS SIEMPRE VAN A ESTAR POR QUE SIEMPRE EXISTIRAN LOS CRITICONES.</a:t>
            </a:r>
            <a:endParaRPr lang="es-NI" sz="2000" b="1" dirty="0"/>
          </a:p>
        </p:txBody>
      </p:sp>
      <p:pic>
        <p:nvPicPr>
          <p:cNvPr id="16386" name="Picture 2" descr="C:\Users\MARIO MORENO\Desktop\Señales\depositphotos_52280969-Man-Slim-Fat-Cartoon-vector.jpg"/>
          <p:cNvPicPr>
            <a:picLocks noGrp="1" noChangeAspect="1" noChangeArrowheads="1"/>
          </p:cNvPicPr>
          <p:nvPr>
            <p:ph idx="1"/>
          </p:nvPr>
        </p:nvPicPr>
        <p:blipFill>
          <a:blip r:embed="rId3" cstate="print"/>
          <a:srcRect/>
          <a:stretch>
            <a:fillRect/>
          </a:stretch>
        </p:blipFill>
        <p:spPr bwMode="auto">
          <a:xfrm>
            <a:off x="3059832" y="2852936"/>
            <a:ext cx="2952328" cy="4005064"/>
          </a:xfrm>
          <a:prstGeom prst="rect">
            <a:avLst/>
          </a:prstGeom>
          <a:noFill/>
        </p:spPr>
      </p:pic>
      <p:sp>
        <p:nvSpPr>
          <p:cNvPr id="6" name="5 Flecha doblada"/>
          <p:cNvSpPr/>
          <p:nvPr/>
        </p:nvSpPr>
        <p:spPr>
          <a:xfrm>
            <a:off x="5148064" y="1844824"/>
            <a:ext cx="1296144" cy="122413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7" name="6 Rectángulo"/>
          <p:cNvSpPr/>
          <p:nvPr/>
        </p:nvSpPr>
        <p:spPr>
          <a:xfrm>
            <a:off x="6948264" y="1556792"/>
            <a:ext cx="21957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“MIRA ESE GORDO”.</a:t>
            </a:r>
            <a:endParaRPr lang="es-NI" b="1" dirty="0"/>
          </a:p>
        </p:txBody>
      </p:sp>
      <p:sp>
        <p:nvSpPr>
          <p:cNvPr id="8" name="7 Flecha doblada"/>
          <p:cNvSpPr/>
          <p:nvPr/>
        </p:nvSpPr>
        <p:spPr>
          <a:xfrm flipH="1">
            <a:off x="2411760" y="1988840"/>
            <a:ext cx="1440160" cy="10081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9" name="8 Rectángulo"/>
          <p:cNvSpPr/>
          <p:nvPr/>
        </p:nvSpPr>
        <p:spPr>
          <a:xfrm>
            <a:off x="0" y="1772816"/>
            <a:ext cx="190770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“MIRA ESE FLACO”.</a:t>
            </a:r>
            <a:endParaRPr lang="es-NI" b="1" dirty="0"/>
          </a:p>
        </p:txBody>
      </p:sp>
      <p:pic>
        <p:nvPicPr>
          <p:cNvPr id="16387" name="Picture 3" descr="C:\Users\MARIO MORENO\Desktop\Señales\forever-21-vestido-importado-estampado-tropical-verano-2014-5550-MLA4968396987_092013-O.jpg"/>
          <p:cNvPicPr>
            <a:picLocks noChangeAspect="1" noChangeArrowheads="1"/>
          </p:cNvPicPr>
          <p:nvPr/>
        </p:nvPicPr>
        <p:blipFill>
          <a:blip r:embed="rId4" cstate="print"/>
          <a:srcRect/>
          <a:stretch>
            <a:fillRect/>
          </a:stretch>
        </p:blipFill>
        <p:spPr bwMode="auto">
          <a:xfrm>
            <a:off x="0" y="3429000"/>
            <a:ext cx="1547664" cy="3429000"/>
          </a:xfrm>
          <a:prstGeom prst="rect">
            <a:avLst/>
          </a:prstGeom>
          <a:noFill/>
        </p:spPr>
      </p:pic>
      <p:sp>
        <p:nvSpPr>
          <p:cNvPr id="11" name="10 Flecha doblada"/>
          <p:cNvSpPr/>
          <p:nvPr/>
        </p:nvSpPr>
        <p:spPr>
          <a:xfrm>
            <a:off x="179512" y="2996952"/>
            <a:ext cx="1080120" cy="2880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12" name="11 Rectángulo"/>
          <p:cNvSpPr/>
          <p:nvPr/>
        </p:nvSpPr>
        <p:spPr>
          <a:xfrm>
            <a:off x="1403648" y="3212976"/>
            <a:ext cx="151216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“PARECE MONJA COMO SE VISTE”.</a:t>
            </a:r>
            <a:endParaRPr lang="es-NI" b="1" dirty="0"/>
          </a:p>
        </p:txBody>
      </p:sp>
      <p:pic>
        <p:nvPicPr>
          <p:cNvPr id="16388" name="Picture 4" descr="C:\Users\MARIO MORENO\Desktop\Señales\jessica_rabbit_0.jpg"/>
          <p:cNvPicPr>
            <a:picLocks noChangeAspect="1" noChangeArrowheads="1"/>
          </p:cNvPicPr>
          <p:nvPr/>
        </p:nvPicPr>
        <p:blipFill>
          <a:blip r:embed="rId5" cstate="print"/>
          <a:srcRect/>
          <a:stretch>
            <a:fillRect/>
          </a:stretch>
        </p:blipFill>
        <p:spPr bwMode="auto">
          <a:xfrm>
            <a:off x="7452320" y="3284984"/>
            <a:ext cx="1691680" cy="3573016"/>
          </a:xfrm>
          <a:prstGeom prst="rect">
            <a:avLst/>
          </a:prstGeom>
          <a:noFill/>
        </p:spPr>
      </p:pic>
      <p:sp>
        <p:nvSpPr>
          <p:cNvPr id="14" name="13 Flecha doblada"/>
          <p:cNvSpPr/>
          <p:nvPr/>
        </p:nvSpPr>
        <p:spPr>
          <a:xfrm flipH="1">
            <a:off x="6948264" y="2780928"/>
            <a:ext cx="1728192" cy="36004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15" name="14 Rectángulo"/>
          <p:cNvSpPr/>
          <p:nvPr/>
        </p:nvSpPr>
        <p:spPr>
          <a:xfrm>
            <a:off x="6084168" y="3284984"/>
            <a:ext cx="129614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“PARECE RAMERA”.</a:t>
            </a:r>
            <a:endParaRPr lang="es-NI"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diamond(in)">
                                      <p:cBhvr>
                                        <p:cTn id="12" dur="20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amond(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6387"/>
                                        </p:tgtEl>
                                        <p:attrNameLst>
                                          <p:attrName>style.visibility</p:attrName>
                                        </p:attrNameLst>
                                      </p:cBhvr>
                                      <p:to>
                                        <p:strVal val="visible"/>
                                      </p:to>
                                    </p:set>
                                    <p:animEffect transition="in" filter="diamond(in)">
                                      <p:cBhvr>
                                        <p:cTn id="37" dur="2000"/>
                                        <p:tgtEl>
                                          <p:spTgt spid="16387"/>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amond(in)">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amond(in)">
                                      <p:cBhvr>
                                        <p:cTn id="47" dur="2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nodeType="clickEffect">
                                  <p:stCondLst>
                                    <p:cond delay="0"/>
                                  </p:stCondLst>
                                  <p:childTnLst>
                                    <p:set>
                                      <p:cBhvr>
                                        <p:cTn id="51" dur="1" fill="hold">
                                          <p:stCondLst>
                                            <p:cond delay="0"/>
                                          </p:stCondLst>
                                        </p:cTn>
                                        <p:tgtEl>
                                          <p:spTgt spid="16388"/>
                                        </p:tgtEl>
                                        <p:attrNameLst>
                                          <p:attrName>style.visibility</p:attrName>
                                        </p:attrNameLst>
                                      </p:cBhvr>
                                      <p:to>
                                        <p:strVal val="visible"/>
                                      </p:to>
                                    </p:set>
                                    <p:animEffect transition="in" filter="diamond(in)">
                                      <p:cBhvr>
                                        <p:cTn id="52" dur="2000"/>
                                        <p:tgtEl>
                                          <p:spTgt spid="16388"/>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diamond(in)">
                                      <p:cBhvr>
                                        <p:cTn id="57" dur="2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diamond(in)">
                                      <p:cBhvr>
                                        <p:cTn id="6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MARIO MORENO\Desktop\Señales\CRITIC~2.JPG"/>
          <p:cNvPicPr>
            <a:picLocks noGrp="1" noChangeAspect="1" noChangeArrowheads="1"/>
          </p:cNvPicPr>
          <p:nvPr>
            <p:ph idx="1"/>
          </p:nvPr>
        </p:nvPicPr>
        <p:blipFill>
          <a:blip r:embed="rId2" cstate="print"/>
          <a:srcRect/>
          <a:stretch>
            <a:fillRect/>
          </a:stretch>
        </p:blipFill>
        <p:spPr bwMode="auto">
          <a:xfrm>
            <a:off x="1" y="0"/>
            <a:ext cx="9144000" cy="6857999"/>
          </a:xfrm>
          <a:prstGeom prst="rect">
            <a:avLst/>
          </a:prstGeom>
          <a:noFill/>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RIO MORENO\Desktop\Señales\untitled (2).png"/>
          <p:cNvPicPr>
            <a:picLocks noChangeAspect="1" noChangeArrowheads="1"/>
          </p:cNvPicPr>
          <p:nvPr/>
        </p:nvPicPr>
        <p:blipFill>
          <a:blip r:embed="rId2" cstate="print"/>
          <a:srcRect/>
          <a:stretch>
            <a:fillRect/>
          </a:stretch>
        </p:blipFill>
        <p:spPr bwMode="auto">
          <a:xfrm>
            <a:off x="0" y="1"/>
            <a:ext cx="9144000" cy="6669360"/>
          </a:xfrm>
          <a:prstGeom prst="rect">
            <a:avLst/>
          </a:prstGeom>
          <a:noFill/>
        </p:spPr>
      </p:pic>
      <p:pic>
        <p:nvPicPr>
          <p:cNvPr id="18434" name="Picture 2" descr="C:\Users\MARIO MORENO\Desktop\Señales\Criticas 11.gif"/>
          <p:cNvPicPr>
            <a:picLocks noGrp="1" noChangeAspect="1" noChangeArrowheads="1" noCrop="1"/>
          </p:cNvPicPr>
          <p:nvPr>
            <p:ph idx="1"/>
          </p:nvPr>
        </p:nvPicPr>
        <p:blipFill>
          <a:blip r:embed="rId3" cstate="print"/>
          <a:srcRect/>
          <a:stretch>
            <a:fillRect/>
          </a:stretch>
        </p:blipFill>
        <p:spPr bwMode="auto">
          <a:xfrm>
            <a:off x="0" y="1484784"/>
            <a:ext cx="9143999" cy="5373215"/>
          </a:xfrm>
          <a:prstGeom prst="rect">
            <a:avLst/>
          </a:prstGeom>
          <a:noFill/>
        </p:spPr>
      </p:pic>
      <p:sp>
        <p:nvSpPr>
          <p:cNvPr id="5" name="4 Flecha doblada"/>
          <p:cNvSpPr/>
          <p:nvPr/>
        </p:nvSpPr>
        <p:spPr>
          <a:xfrm>
            <a:off x="3491880" y="404664"/>
            <a:ext cx="1224136" cy="1296144"/>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solidFill>
                <a:schemeClr val="tx1"/>
              </a:solidFill>
            </a:endParaRPr>
          </a:p>
        </p:txBody>
      </p:sp>
      <p:sp>
        <p:nvSpPr>
          <p:cNvPr id="6" name="5 Rectángulo"/>
          <p:cNvSpPr/>
          <p:nvPr/>
        </p:nvSpPr>
        <p:spPr>
          <a:xfrm>
            <a:off x="5004048" y="0"/>
            <a:ext cx="4139952" cy="1484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PERO ESTO NO SE PUEDE, ENTONCES NUNCA VAN A DEJAR DE CRITICARTE.</a:t>
            </a:r>
            <a:endParaRPr lang="es-NI" b="1" dirty="0"/>
          </a:p>
        </p:txBody>
      </p:sp>
      <p:sp>
        <p:nvSpPr>
          <p:cNvPr id="7" name="6 Rectángulo"/>
          <p:cNvSpPr/>
          <p:nvPr/>
        </p:nvSpPr>
        <p:spPr>
          <a:xfrm>
            <a:off x="0" y="0"/>
            <a:ext cx="2987824" cy="1484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2000" b="1" dirty="0" smtClean="0"/>
              <a:t>SOMOS PERSONA NO OBJETOS.</a:t>
            </a:r>
            <a:endParaRPr lang="es-NI" sz="2000"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amond(in)">
                                      <p:cBhvr>
                                        <p:cTn id="7" dur="20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ARIO MORENO\Desktop\Señales\untitled (2).pn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 name="1 Título"/>
          <p:cNvSpPr>
            <a:spLocks noGrp="1"/>
          </p:cNvSpPr>
          <p:nvPr>
            <p:ph type="title"/>
          </p:nvPr>
        </p:nvSpPr>
        <p:spPr>
          <a:xfrm>
            <a:off x="0" y="0"/>
            <a:ext cx="9144000" cy="1417638"/>
          </a:xfrm>
        </p:spPr>
        <p:txBody>
          <a:bodyPr>
            <a:normAutofit fontScale="90000"/>
          </a:bodyPr>
          <a:lstStyle/>
          <a:p>
            <a:pPr lvl="0"/>
            <a:r>
              <a:rPr lang="es-NI" b="1" u="sng" dirty="0" smtClean="0"/>
              <a:t/>
            </a:r>
            <a:br>
              <a:rPr lang="es-NI" b="1" u="sng" dirty="0" smtClean="0"/>
            </a:br>
            <a:r>
              <a:rPr lang="es-NI" b="1" u="sng" dirty="0" smtClean="0"/>
              <a:t>JESUS Y JUAN EL BAUTISTA CRITICADOS. MATEO.11:18-19.</a:t>
            </a:r>
            <a:r>
              <a:rPr lang="es-NI" dirty="0" smtClean="0"/>
              <a:t/>
            </a:r>
            <a:br>
              <a:rPr lang="es-NI" dirty="0" smtClean="0"/>
            </a:br>
            <a:endParaRPr lang="es-NI" dirty="0"/>
          </a:p>
        </p:txBody>
      </p:sp>
      <p:sp>
        <p:nvSpPr>
          <p:cNvPr id="3" name="2 Marcador de contenido"/>
          <p:cNvSpPr>
            <a:spLocks noGrp="1"/>
          </p:cNvSpPr>
          <p:nvPr>
            <p:ph idx="1"/>
          </p:nvPr>
        </p:nvSpPr>
        <p:spPr>
          <a:xfrm>
            <a:off x="0" y="1600200"/>
            <a:ext cx="9144000" cy="5257800"/>
          </a:xfrm>
        </p:spPr>
        <p:txBody>
          <a:bodyPr>
            <a:normAutofit lnSpcReduction="10000"/>
          </a:bodyPr>
          <a:lstStyle/>
          <a:p>
            <a:pPr lvl="0" algn="just"/>
            <a:r>
              <a:rPr lang="es-NI" dirty="0" smtClean="0"/>
              <a:t>Juan el Bautista tenía una vida algo apartada su comida era diferente de lo que comían las otras personas, </a:t>
            </a:r>
            <a:r>
              <a:rPr lang="es-NI" b="1" u="sng" dirty="0" smtClean="0"/>
              <a:t>su vestimenta era muy humilde.</a:t>
            </a:r>
            <a:r>
              <a:rPr lang="es-NI" dirty="0" smtClean="0"/>
              <a:t> Mateo.3:4. No se vestía con ropas finas, elegantes como muchas de las personas lo hacían. Mateo.11:8. Pero por su comida su vestimenta, la gente lo critico y decían un demonio tiene. Mateo.11:18. Cuando realmente fue un gran siervo de Dios y cumplió la voluntad de Dios, </a:t>
            </a:r>
            <a:r>
              <a:rPr lang="es-NI" b="1" u="sng" dirty="0" smtClean="0"/>
              <a:t>era un gran profeta.</a:t>
            </a:r>
            <a:r>
              <a:rPr lang="es-NI" dirty="0" smtClean="0"/>
              <a:t> Mateo.11:11. Pero aun así fue criticado por las personas de su tiempo.</a:t>
            </a:r>
          </a:p>
          <a:p>
            <a:endParaRPr lang="es-NI"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3" name="2 Marcador de contenido"/>
          <p:cNvSpPr>
            <a:spLocks noGrp="1"/>
          </p:cNvSpPr>
          <p:nvPr>
            <p:ph idx="1"/>
          </p:nvPr>
        </p:nvSpPr>
        <p:spPr>
          <a:xfrm>
            <a:off x="0" y="0"/>
            <a:ext cx="9144000" cy="5877272"/>
          </a:xfrm>
        </p:spPr>
        <p:txBody>
          <a:bodyPr>
            <a:normAutofit lnSpcReduction="10000"/>
          </a:bodyPr>
          <a:lstStyle/>
          <a:p>
            <a:pPr lvl="0"/>
            <a:r>
              <a:rPr lang="es-NI" b="1" u="sng" dirty="0" smtClean="0"/>
              <a:t>Jesús fue diferente a Juan el Bautista.</a:t>
            </a:r>
            <a:r>
              <a:rPr lang="es-NI" dirty="0" smtClean="0"/>
              <a:t> Mateo.11:19. Jesús era diferente a Juan el Bautista, El comía bebía igual que las otras personas, tenía una relación con todas las personas, pero aun así las personas lo criticaron, </a:t>
            </a:r>
            <a:r>
              <a:rPr lang="es-NI" b="1" u="sng" dirty="0" smtClean="0"/>
              <a:t>aun cuando Jesús nunca peco.</a:t>
            </a:r>
            <a:r>
              <a:rPr lang="es-NI" dirty="0" smtClean="0"/>
              <a:t> I Pedro.2:22. Y así fue criticaron a Jesús.</a:t>
            </a:r>
          </a:p>
          <a:p>
            <a:pPr lvl="0"/>
            <a:r>
              <a:rPr lang="es-NI" dirty="0" smtClean="0"/>
              <a:t>Jesús fue acusado de muchas cosas. Marcos.15:3.</a:t>
            </a:r>
          </a:p>
          <a:p>
            <a:pPr lvl="0"/>
            <a:r>
              <a:rPr lang="es-NI" dirty="0" smtClean="0"/>
              <a:t>Las críticas siempre existirán mientras estemos en este mundo. Nos criticaran, nos calumniaran y tenemos que estar siempre alentados para las criticas y calumnias y no desanimarnos, </a:t>
            </a:r>
            <a:r>
              <a:rPr lang="es-NI" dirty="0" smtClean="0"/>
              <a:t>así </a:t>
            </a:r>
            <a:r>
              <a:rPr lang="es-NI" dirty="0" smtClean="0"/>
              <a:t>como no desanimaron a Jesús y muchos fieles.</a:t>
            </a:r>
          </a:p>
          <a:p>
            <a:endParaRPr lang="es-NI" dirty="0"/>
          </a:p>
        </p:txBody>
      </p:sp>
      <p:pic>
        <p:nvPicPr>
          <p:cNvPr id="19458" name="Picture 2" descr="C:\Users\MARIO MORENO\Desktop\326929,1324072816,2.jpg"/>
          <p:cNvPicPr>
            <a:picLocks noChangeAspect="1" noChangeArrowheads="1"/>
          </p:cNvPicPr>
          <p:nvPr/>
        </p:nvPicPr>
        <p:blipFill>
          <a:blip r:embed="rId3" cstate="print"/>
          <a:srcRect/>
          <a:stretch>
            <a:fillRect/>
          </a:stretch>
        </p:blipFill>
        <p:spPr bwMode="auto">
          <a:xfrm>
            <a:off x="6372200" y="5589240"/>
            <a:ext cx="2771800" cy="1268760"/>
          </a:xfrm>
          <a:prstGeom prst="rect">
            <a:avLst/>
          </a:prstGeom>
          <a:noFill/>
        </p:spPr>
      </p:pic>
      <p:pic>
        <p:nvPicPr>
          <p:cNvPr id="19459" name="Picture 3" descr="C:\Users\MARIO MORENO\Desktop\Señales\depositphotos_75285409-Peanut-Cartoon-Character-Drinking-Soda-Pop.jpg"/>
          <p:cNvPicPr>
            <a:picLocks noChangeAspect="1" noChangeArrowheads="1"/>
          </p:cNvPicPr>
          <p:nvPr/>
        </p:nvPicPr>
        <p:blipFill>
          <a:blip r:embed="rId4" cstate="print"/>
          <a:srcRect/>
          <a:stretch>
            <a:fillRect/>
          </a:stretch>
        </p:blipFill>
        <p:spPr bwMode="auto">
          <a:xfrm>
            <a:off x="0" y="5661249"/>
            <a:ext cx="2771800" cy="1196752"/>
          </a:xfrm>
          <a:prstGeom prst="rect">
            <a:avLst/>
          </a:prstGeom>
          <a:noFill/>
        </p:spPr>
      </p:pic>
      <p:sp>
        <p:nvSpPr>
          <p:cNvPr id="6" name="5 Rectángulo"/>
          <p:cNvSpPr/>
          <p:nvPr/>
        </p:nvSpPr>
        <p:spPr>
          <a:xfrm>
            <a:off x="3419872" y="5733256"/>
            <a:ext cx="2952328" cy="11247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b="1" dirty="0" smtClean="0"/>
              <a:t>SIEMPRE ESTARAS EN EL OJO DE LA GENTE.</a:t>
            </a:r>
            <a:endParaRPr lang="es-NI"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19459"/>
                                        </p:tgtEl>
                                        <p:attrNameLst>
                                          <p:attrName>style.visibility</p:attrName>
                                        </p:attrNameLst>
                                      </p:cBhvr>
                                      <p:to>
                                        <p:strVal val="visible"/>
                                      </p:to>
                                    </p:set>
                                    <p:animEffect transition="in" filter="diamond(in)">
                                      <p:cBhvr>
                                        <p:cTn id="22" dur="2000"/>
                                        <p:tgtEl>
                                          <p:spTgt spid="19459"/>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9458"/>
                                        </p:tgtEl>
                                        <p:attrNameLst>
                                          <p:attrName>style.visibility</p:attrName>
                                        </p:attrNameLst>
                                      </p:cBhvr>
                                      <p:to>
                                        <p:strVal val="visible"/>
                                      </p:to>
                                    </p:set>
                                    <p:animEffect transition="in" filter="diamond(in)">
                                      <p:cBhvr>
                                        <p:cTn id="27" dur="2000"/>
                                        <p:tgtEl>
                                          <p:spTgt spid="1945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diamond(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ARIO MORENO\Desktop\Señales\untitled (2).png"/>
          <p:cNvPicPr>
            <a:picLocks noChangeAspect="1" noChangeArrowheads="1"/>
          </p:cNvPicPr>
          <p:nvPr/>
        </p:nvPicPr>
        <p:blipFill>
          <a:blip r:embed="rId2" cstate="print"/>
          <a:srcRect/>
          <a:stretch>
            <a:fillRect/>
          </a:stretch>
        </p:blipFill>
        <p:spPr bwMode="auto">
          <a:xfrm>
            <a:off x="0" y="0"/>
            <a:ext cx="9144000" cy="6857999"/>
          </a:xfrm>
          <a:prstGeom prst="rect">
            <a:avLst/>
          </a:prstGeom>
          <a:noFill/>
        </p:spPr>
      </p:pic>
      <p:sp>
        <p:nvSpPr>
          <p:cNvPr id="3" name="2 Marcador de contenido"/>
          <p:cNvSpPr>
            <a:spLocks noGrp="1"/>
          </p:cNvSpPr>
          <p:nvPr>
            <p:ph idx="1"/>
          </p:nvPr>
        </p:nvSpPr>
        <p:spPr>
          <a:xfrm>
            <a:off x="0" y="1"/>
            <a:ext cx="9144000" cy="5445223"/>
          </a:xfrm>
        </p:spPr>
        <p:txBody>
          <a:bodyPr>
            <a:normAutofit lnSpcReduction="10000"/>
          </a:bodyPr>
          <a:lstStyle/>
          <a:p>
            <a:pPr lvl="0" algn="just"/>
            <a:r>
              <a:rPr lang="es-NI" b="1" u="sng" dirty="0" smtClean="0"/>
              <a:t>Pablo fue criticado como loco.</a:t>
            </a:r>
            <a:r>
              <a:rPr lang="es-NI" dirty="0" smtClean="0"/>
              <a:t> Hechos.26:24. </a:t>
            </a:r>
            <a:r>
              <a:rPr lang="es-NI" dirty="0" err="1" smtClean="0"/>
              <a:t>Festo</a:t>
            </a:r>
            <a:r>
              <a:rPr lang="es-NI" dirty="0" smtClean="0"/>
              <a:t> acuso al apóstol Pablo de estar loco por su defensa, muchas personas nos criticaran de locos por seguir a Jesús y hacer las cosas que El nos manda. </a:t>
            </a:r>
            <a:r>
              <a:rPr lang="es-NI" b="1" u="sng" dirty="0" smtClean="0"/>
              <a:t>Porque para la gente natural, carnal, las cosas espirituales son locuras.</a:t>
            </a:r>
            <a:r>
              <a:rPr lang="es-NI" dirty="0" smtClean="0"/>
              <a:t> I Corintios.2:14.</a:t>
            </a:r>
          </a:p>
          <a:p>
            <a:pPr lvl="0" algn="just"/>
            <a:r>
              <a:rPr lang="es-NI" b="1" u="sng" dirty="0" smtClean="0"/>
              <a:t>Muchos nos criticaran de malhechores o de otras cosas.</a:t>
            </a:r>
            <a:r>
              <a:rPr lang="es-NI" dirty="0" smtClean="0"/>
              <a:t> I Pedro.2:12. Las personas siempre buscaran la manera de criticar nuestra buena conducta, pero no nos debemos de desanimar si estamos haciendo las cosas que Dios nos manda.</a:t>
            </a:r>
          </a:p>
          <a:p>
            <a:endParaRPr lang="es-NI" dirty="0"/>
          </a:p>
        </p:txBody>
      </p:sp>
      <p:pic>
        <p:nvPicPr>
          <p:cNvPr id="20482" name="Picture 2" descr="C:\Users\MARIO MORENO\Desktop\el_ni_o_con_porte_de_pandillero.jpg"/>
          <p:cNvPicPr>
            <a:picLocks noChangeAspect="1" noChangeArrowheads="1"/>
          </p:cNvPicPr>
          <p:nvPr/>
        </p:nvPicPr>
        <p:blipFill>
          <a:blip r:embed="rId3" cstate="print"/>
          <a:srcRect/>
          <a:stretch>
            <a:fillRect/>
          </a:stretch>
        </p:blipFill>
        <p:spPr bwMode="auto">
          <a:xfrm>
            <a:off x="0" y="5013176"/>
            <a:ext cx="5364088" cy="1844824"/>
          </a:xfrm>
          <a:prstGeom prst="rect">
            <a:avLst/>
          </a:prstGeom>
          <a:noFill/>
        </p:spPr>
      </p:pic>
      <p:sp>
        <p:nvSpPr>
          <p:cNvPr id="5" name="4 Flecha derecha"/>
          <p:cNvSpPr/>
          <p:nvPr/>
        </p:nvSpPr>
        <p:spPr>
          <a:xfrm>
            <a:off x="5436096" y="5661248"/>
            <a:ext cx="10081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NI"/>
          </a:p>
        </p:txBody>
      </p:sp>
      <p:sp>
        <p:nvSpPr>
          <p:cNvPr id="6" name="5 Rectángulo"/>
          <p:cNvSpPr/>
          <p:nvPr/>
        </p:nvSpPr>
        <p:spPr>
          <a:xfrm>
            <a:off x="6948264" y="5085184"/>
            <a:ext cx="2195736" cy="1772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dirty="0" smtClean="0"/>
              <a:t>“</a:t>
            </a:r>
            <a:r>
              <a:rPr lang="es-NI" sz="2400" b="1" dirty="0" smtClean="0"/>
              <a:t>SE VESTI COMO VAGO”.</a:t>
            </a:r>
            <a:endParaRPr lang="es-NI" sz="2400" b="1"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0482"/>
                                        </p:tgtEl>
                                        <p:attrNameLst>
                                          <p:attrName>style.visibility</p:attrName>
                                        </p:attrNameLst>
                                      </p:cBhvr>
                                      <p:to>
                                        <p:strVal val="visible"/>
                                      </p:to>
                                    </p:set>
                                    <p:animEffect transition="in" filter="diamond(in)">
                                      <p:cBhvr>
                                        <p:cTn id="17" dur="2000"/>
                                        <p:tgtEl>
                                          <p:spTgt spid="20482"/>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851</Words>
  <Application>Microsoft Office PowerPoint</Application>
  <PresentationFormat>Presentación en pantalla (4:3)</PresentationFormat>
  <Paragraphs>42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 TEMA: LA GENTE SIEMPRE VA CRITICAR. TEXTO: MATEO.11:18-19. </vt:lpstr>
      <vt:lpstr>Diapositiva 2</vt:lpstr>
      <vt:lpstr>Diapositiva 3</vt:lpstr>
      <vt:lpstr>Diapositiva 4</vt:lpstr>
      <vt:lpstr>Diapositiva 5</vt:lpstr>
      <vt:lpstr>Diapositiva 6</vt:lpstr>
      <vt:lpstr> JESUS Y JUAN EL BAUTISTA CRITICADOS. MATEO.11:18-19. </vt:lpstr>
      <vt:lpstr>Diapositiva 8</vt:lpstr>
      <vt:lpstr>Diapositiva 9</vt:lpstr>
      <vt:lpstr>Diapositiva 10</vt:lpstr>
      <vt:lpstr>CONCLUSION: </vt:lpstr>
      <vt:lpstr>Diapositiva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LA GENTE SIEMPRE VA CRITICAR. TEXTO: MATEO.11:18-19.</dc:title>
  <dc:creator>MARIO MORENO</dc:creator>
  <cp:lastModifiedBy>MARIO MORENO</cp:lastModifiedBy>
  <cp:revision>16</cp:revision>
  <dcterms:created xsi:type="dcterms:W3CDTF">2015-11-19T04:19:24Z</dcterms:created>
  <dcterms:modified xsi:type="dcterms:W3CDTF">2015-11-22T14:27:52Z</dcterms:modified>
</cp:coreProperties>
</file>