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38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04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3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91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77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81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75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41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37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62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34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B4DAF-0407-49D7-9FD5-840592DE24D2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66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026" y="0"/>
            <a:ext cx="12176974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LA UNIDAD EN LA DISCIPLINA.</a:t>
            </a:r>
            <a:br>
              <a:rPr lang="es-ES" b="1" dirty="0" smtClean="0"/>
            </a:br>
            <a:r>
              <a:rPr lang="es-ES" b="1" dirty="0" smtClean="0"/>
              <a:t>JUAN.17:21; MATEO.12:25</a:t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542290"/>
            <a:ext cx="5756856" cy="531571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para que todos sean uno. Como tú, oh Padre, estás en mí y yo en ti, que también ellos estén en nosotros, para que el mundo crea que tú me enviaste. </a:t>
            </a:r>
            <a:endParaRPr lang="es-ES" b="1" dirty="0" smtClean="0"/>
          </a:p>
          <a:p>
            <a:r>
              <a:rPr lang="es-ES" b="1" dirty="0"/>
              <a:t>Y conociendo Jesús sus pensamientos, les dijo: Todo reino dividido contra sí mismo es asolado, y toda ciudad o casa dividida contra sí misma no se mantendrá en pie. </a:t>
            </a:r>
            <a:endParaRPr lang="es-ES" b="1" dirty="0" smtClean="0"/>
          </a:p>
          <a:p>
            <a:r>
              <a:rPr lang="es-ES" b="1" dirty="0" smtClean="0"/>
              <a:t>Cualquier reino por muy fuerte que este, pero se divide será fácil presa para ser destruido.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82" y="1542290"/>
            <a:ext cx="6420118" cy="53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7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3346"/>
            <a:ext cx="1218696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6903076" cy="6858000"/>
          </a:xfrm>
        </p:spPr>
        <p:txBody>
          <a:bodyPr/>
          <a:lstStyle/>
          <a:p>
            <a:r>
              <a:rPr lang="es-ES" b="1" dirty="0" smtClean="0"/>
              <a:t>V.8.</a:t>
            </a:r>
          </a:p>
          <a:p>
            <a:r>
              <a:rPr lang="es-ES" b="1" dirty="0" smtClean="0"/>
              <a:t>Por </a:t>
            </a:r>
            <a:r>
              <a:rPr lang="es-ES" b="1" dirty="0"/>
              <a:t>lo cual os ruego que reafirméis vuestro amor hacia él.</a:t>
            </a:r>
          </a:p>
          <a:p>
            <a:r>
              <a:rPr lang="es-ES" b="1" dirty="0"/>
              <a:t>S</a:t>
            </a:r>
            <a:r>
              <a:rPr lang="es-ES" b="1" dirty="0" smtClean="0"/>
              <a:t>i </a:t>
            </a:r>
            <a:r>
              <a:rPr lang="es-ES" b="1" dirty="0"/>
              <a:t>se arrepiente perdonemos. </a:t>
            </a:r>
            <a:endParaRPr lang="es-ES" b="1" dirty="0" smtClean="0"/>
          </a:p>
          <a:p>
            <a:r>
              <a:rPr lang="es-ES" b="1" dirty="0" smtClean="0"/>
              <a:t>Lucas.17:3.</a:t>
            </a:r>
          </a:p>
          <a:p>
            <a:r>
              <a:rPr lang="es-ES" b="1" dirty="0" smtClean="0"/>
              <a:t>¡</a:t>
            </a:r>
            <a:r>
              <a:rPr lang="es-ES" b="1" dirty="0"/>
              <a:t>Tened cuidado! Si tu hermano peca, repréndelo; y si se arrepiente, perdónalo. </a:t>
            </a:r>
            <a:endParaRPr lang="es-ES" b="1" dirty="0" smtClean="0"/>
          </a:p>
          <a:p>
            <a:r>
              <a:rPr lang="es-ES" b="1" dirty="0" smtClean="0"/>
              <a:t>Si el hermano que pecado se arrepiente debemos perdonarlo inmediatamente.</a:t>
            </a:r>
          </a:p>
          <a:p>
            <a:r>
              <a:rPr lang="es-ES" b="1" dirty="0" smtClean="0"/>
              <a:t>No debemos seguir sacando a luz el pecado que ya fue perdonado.</a:t>
            </a:r>
          </a:p>
          <a:p>
            <a:r>
              <a:rPr lang="es-ES" b="1" dirty="0" smtClean="0"/>
              <a:t>Ahora debemos de demostrar el amor y el perdón a nuestro hermano.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0"/>
            <a:ext cx="5286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7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3346"/>
            <a:ext cx="12186960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0274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CONCLUSIÓN: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19562"/>
            <a:ext cx="12192000" cy="5238437"/>
          </a:xfrm>
        </p:spPr>
        <p:txBody>
          <a:bodyPr/>
          <a:lstStyle/>
          <a:p>
            <a:r>
              <a:rPr lang="es-ES" b="1" dirty="0" smtClean="0"/>
              <a:t>Es </a:t>
            </a:r>
            <a:r>
              <a:rPr lang="es-ES" b="1" dirty="0"/>
              <a:t>de todos la responsabilidad de la disciplina, no de unos cuantos.</a:t>
            </a:r>
          </a:p>
          <a:p>
            <a:r>
              <a:rPr lang="es-ES" b="1" dirty="0" smtClean="0"/>
              <a:t>Para </a:t>
            </a:r>
            <a:r>
              <a:rPr lang="es-ES" b="1" dirty="0"/>
              <a:t>que él pecador se arrepienta, debe de ver actuar a toda la iglesia.</a:t>
            </a:r>
          </a:p>
          <a:p>
            <a:r>
              <a:rPr lang="es-ES" b="1" dirty="0" smtClean="0"/>
              <a:t>La </a:t>
            </a:r>
            <a:r>
              <a:rPr lang="es-ES" b="1" dirty="0"/>
              <a:t>iglesia debe cumplir con este mandamiento, como cumple con otros mandamientos como la cena del Señor. </a:t>
            </a:r>
            <a:endParaRPr lang="es-ES" b="1" dirty="0" smtClean="0"/>
          </a:p>
          <a:p>
            <a:r>
              <a:rPr lang="es-ES" b="1" dirty="0" smtClean="0"/>
              <a:t>I Corintios.11:23-25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Y </a:t>
            </a:r>
            <a:r>
              <a:rPr lang="es-ES" b="1" dirty="0"/>
              <a:t>otros mandamientos, sino daremos cuenta a Dios por no cumplirlo.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581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241701"/>
            <a:ext cx="12192000" cy="1616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b="1" dirty="0" smtClean="0"/>
              <a:t>DIOS NOS BENDIGA A TODOS.</a:t>
            </a:r>
            <a:endParaRPr lang="es-ES" sz="7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52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3346"/>
            <a:ext cx="1218696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6825803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La </a:t>
            </a:r>
            <a:r>
              <a:rPr lang="es-ES" b="1" dirty="0"/>
              <a:t>unidad en la disciplina es algo que no se lleva a la practica, sé a dejado  a un lado. Y por eso la disciplina no funciona, como debe ser.</a:t>
            </a:r>
          </a:p>
          <a:p>
            <a:r>
              <a:rPr lang="es-ES" b="1" dirty="0" smtClean="0"/>
              <a:t>Todos </a:t>
            </a:r>
            <a:r>
              <a:rPr lang="es-ES" b="1" dirty="0"/>
              <a:t>debemos tener la misma unidad, el mismo sentir, la misma mente, en aplicar la disciplina bíblica. </a:t>
            </a:r>
            <a:endParaRPr lang="es-ES" b="1" dirty="0" smtClean="0"/>
          </a:p>
          <a:p>
            <a:r>
              <a:rPr lang="es-ES" b="1" dirty="0" smtClean="0"/>
              <a:t>Mateo.18:15-17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Y </a:t>
            </a:r>
            <a:r>
              <a:rPr lang="es-ES" b="1" dirty="0"/>
              <a:t>si tu hermano peca, ve y repréndelo a solas; si te escucha, has ganado a tu hermano. </a:t>
            </a:r>
          </a:p>
          <a:p>
            <a:r>
              <a:rPr lang="es-ES" b="1" dirty="0" smtClean="0"/>
              <a:t>V.16.</a:t>
            </a:r>
          </a:p>
          <a:p>
            <a:r>
              <a:rPr lang="es-ES" b="1" dirty="0"/>
              <a:t>Pero si no te escucha, lleva contigo a uno o a dos más, para que TODA PALABRA SEA CONFIRMADA POR BOCA DE DOS O TRES TESTIGOS. </a:t>
            </a:r>
            <a:endParaRPr lang="es-ES" b="1" dirty="0" smtClean="0"/>
          </a:p>
          <a:p>
            <a:r>
              <a:rPr lang="es-ES" b="1" dirty="0" smtClean="0"/>
              <a:t>V.17.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2" y="-3346"/>
            <a:ext cx="5363677" cy="6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7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3346"/>
            <a:ext cx="1218696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6825803" cy="6858000"/>
          </a:xfrm>
        </p:spPr>
        <p:txBody>
          <a:bodyPr/>
          <a:lstStyle/>
          <a:p>
            <a:r>
              <a:rPr lang="es-ES" b="1" dirty="0"/>
              <a:t>Y si rehúsa escucharlos, dilo a la iglesia; y si también rehúsa escuchar a la iglesia, sea para ti como el gentil y el recaudador de impuestos. </a:t>
            </a:r>
          </a:p>
          <a:p>
            <a:r>
              <a:rPr lang="es-ES" b="1" dirty="0" smtClean="0"/>
              <a:t>Si </a:t>
            </a:r>
            <a:r>
              <a:rPr lang="es-ES" b="1" dirty="0"/>
              <a:t>se a llegado al ultimo paso, como es tenerlo por “GENTIL Y PUBLICANO” </a:t>
            </a:r>
            <a:endParaRPr lang="es-ES" b="1" dirty="0" smtClean="0"/>
          </a:p>
          <a:p>
            <a:r>
              <a:rPr lang="es-ES" b="1" dirty="0" smtClean="0"/>
              <a:t>Todos </a:t>
            </a:r>
            <a:r>
              <a:rPr lang="es-ES" b="1" dirty="0"/>
              <a:t>debemos de tomarlo como gentil y publicano, no unos pocos o la mayoría, sino todos en conjunto, para que la disciplina pueda tener un resultado positivo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I Corintios.5:9-11.</a:t>
            </a:r>
          </a:p>
          <a:p>
            <a:r>
              <a:rPr lang="es-ES" b="1" dirty="0" smtClean="0"/>
              <a:t>En </a:t>
            </a:r>
            <a:r>
              <a:rPr lang="es-ES" b="1" dirty="0"/>
              <a:t>mi carta os escribí que no anduvierais en compañía de personas inmorales; </a:t>
            </a:r>
            <a:endParaRPr lang="es-ES" b="1" dirty="0" smtClean="0"/>
          </a:p>
          <a:p>
            <a:r>
              <a:rPr lang="es-ES" b="1" dirty="0" smtClean="0"/>
              <a:t>V.10.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0"/>
            <a:ext cx="5363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6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3346"/>
            <a:ext cx="1218696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6825803" cy="6858000"/>
          </a:xfrm>
        </p:spPr>
        <p:txBody>
          <a:bodyPr/>
          <a:lstStyle/>
          <a:p>
            <a:r>
              <a:rPr lang="es-ES" b="1" dirty="0"/>
              <a:t>no me refería a la gente inmoral de este mundo, o a los avaros y estafadores, o a los idólatras, porque entonces tendríais que salir del mundo. </a:t>
            </a:r>
            <a:endParaRPr lang="es-ES" b="1" dirty="0" smtClean="0"/>
          </a:p>
          <a:p>
            <a:r>
              <a:rPr lang="es-ES" b="1" dirty="0" smtClean="0"/>
              <a:t>V.11.</a:t>
            </a:r>
          </a:p>
          <a:p>
            <a:r>
              <a:rPr lang="es-ES" b="1" dirty="0"/>
              <a:t>Sino que en efecto os escribí que no anduvierais en compañía de ninguno que, llamándose hermano, es una persona inmoral, o avaro, o idólatra, o difamador, o borracho, o estafador; con ése, ni siquiera comáis. </a:t>
            </a:r>
          </a:p>
          <a:p>
            <a:r>
              <a:rPr lang="es-ES" b="1" dirty="0" smtClean="0"/>
              <a:t>No </a:t>
            </a:r>
            <a:r>
              <a:rPr lang="es-ES" b="1" dirty="0"/>
              <a:t>comer con él tal- No os juntéis- en el sentido de mantenerle como hermano fiel, de tomarle como fiel, todos debemos practicar este mandamiento, no comer con él tal, no asociarnos con él.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113" y="0"/>
            <a:ext cx="1690352" cy="31682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54" y="3473136"/>
            <a:ext cx="1851064" cy="33848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18" y="-3346"/>
            <a:ext cx="1765262" cy="33431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0" y="3473136"/>
            <a:ext cx="2017690" cy="3333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54" y="-3347"/>
            <a:ext cx="1718975" cy="31715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114" y="3339786"/>
            <a:ext cx="1690352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3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3346"/>
            <a:ext cx="1218696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6825803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II </a:t>
            </a:r>
            <a:r>
              <a:rPr lang="es-ES" b="1" dirty="0" smtClean="0"/>
              <a:t>Tesalonicenses.3:6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/>
              <a:t>Ahora bien, hermanos, os mandamos en el nombre de nuestro Señor Jesucristo, que os apartéis de todo hermano que ande </a:t>
            </a:r>
          </a:p>
          <a:p>
            <a:r>
              <a:rPr lang="es-ES" b="1" dirty="0" smtClean="0"/>
              <a:t>Esta </a:t>
            </a:r>
            <a:r>
              <a:rPr lang="es-ES" b="1" dirty="0"/>
              <a:t>amonestación se dirige a la iglesia para que actuara, con  aquellos que andan desordenadamente, no es solo a ciertos hombres. </a:t>
            </a:r>
            <a:endParaRPr lang="es-ES" b="1" dirty="0" smtClean="0"/>
          </a:p>
          <a:p>
            <a:r>
              <a:rPr lang="es-ES" b="1" dirty="0" smtClean="0"/>
              <a:t>“</a:t>
            </a:r>
            <a:r>
              <a:rPr lang="es-ES" b="1" dirty="0"/>
              <a:t>EN ÉL NOMBRE, LA AUTORIDAD DE CRISTO” Cristo manda, no ningún hermano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II Tesalonicenses.3:14.</a:t>
            </a:r>
          </a:p>
          <a:p>
            <a:r>
              <a:rPr lang="es-ES" b="1" dirty="0"/>
              <a:t>Y si alguno no obedece nuestra enseñanza en esta carta, señalad al tal y no os asociéis con él, para que se avergüence. </a:t>
            </a:r>
            <a:endParaRPr lang="es-ES" b="1" dirty="0" smtClean="0"/>
          </a:p>
          <a:p>
            <a:r>
              <a:rPr lang="es-ES" b="1" dirty="0" smtClean="0"/>
              <a:t>SEÑALAR</a:t>
            </a:r>
            <a:r>
              <a:rPr lang="es-ES" b="1" dirty="0"/>
              <a:t>. 3:14. SEMEIOO- Una señal, marca, indicación, prenda, se utiliza de aquellos que distinguía a una persona o cosa de otras. W. E. VINE.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44" y="-1"/>
            <a:ext cx="5455036" cy="37863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44" y="3786388"/>
            <a:ext cx="5455036" cy="30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0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3346"/>
            <a:ext cx="1218696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6825803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Como </a:t>
            </a:r>
            <a:r>
              <a:rPr lang="es-ES" b="1" dirty="0" smtClean="0"/>
              <a:t>Caín. </a:t>
            </a:r>
          </a:p>
          <a:p>
            <a:r>
              <a:rPr lang="es-ES" b="1" dirty="0" smtClean="0"/>
              <a:t>Genesis.4:15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/>
              <a:t>Entonces el SEÑOR le dijo: No será así; pues cualquiera que mate a Caín, siete veces sufrirá venganza. Y puso el SEÑOR una señal sobre Caín, para que cualquiera que lo hallase no lo matara.  </a:t>
            </a:r>
            <a:endParaRPr lang="es-ES" b="1" dirty="0" smtClean="0"/>
          </a:p>
          <a:p>
            <a:r>
              <a:rPr lang="es-ES" b="1" dirty="0" smtClean="0"/>
              <a:t>¿</a:t>
            </a:r>
            <a:r>
              <a:rPr lang="es-ES" b="1" dirty="0"/>
              <a:t>Quiénes deben de hacer la diferencia? </a:t>
            </a:r>
            <a:endParaRPr lang="es-ES" b="1" dirty="0" smtClean="0"/>
          </a:p>
          <a:p>
            <a:r>
              <a:rPr lang="es-ES" b="1" dirty="0" smtClean="0"/>
              <a:t>Los </a:t>
            </a:r>
            <a:r>
              <a:rPr lang="es-ES" b="1" dirty="0"/>
              <a:t>fieles contras los infieles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Conque </a:t>
            </a:r>
            <a:r>
              <a:rPr lang="es-ES" b="1" dirty="0"/>
              <a:t>propósito vamos a señalarlo, a distinguir que es infiel. </a:t>
            </a:r>
            <a:endParaRPr lang="es-ES" b="1" dirty="0" smtClean="0"/>
          </a:p>
          <a:p>
            <a:r>
              <a:rPr lang="es-ES" b="1" dirty="0" smtClean="0"/>
              <a:t>Para </a:t>
            </a:r>
            <a:r>
              <a:rPr lang="es-ES" b="1" dirty="0"/>
              <a:t>que sea avergüence. </a:t>
            </a:r>
            <a:endParaRPr lang="es-ES" b="1" dirty="0" smtClean="0"/>
          </a:p>
          <a:p>
            <a:r>
              <a:rPr lang="es-ES" b="1" dirty="0" smtClean="0"/>
              <a:t>I Tesslonicenses.3:14</a:t>
            </a:r>
            <a:r>
              <a:rPr lang="es-ES" b="1" dirty="0"/>
              <a:t>. Avergonzar- ENTREPO- Significa literalmente girar adentro (EN- en, TREPO- Girar) Esto es, volverse sobre uno mismo y producir así un sentimiento de vergüenza, una vergüenza saludable que involucra un cambio de conducta. I Cor.4:14, II Tes.3:14, Tito.2:8. Los únicos pasajes en la que tiene este significado. W. E. VINE.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2" y="0"/>
            <a:ext cx="5363677" cy="35416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2" y="3412901"/>
            <a:ext cx="5363677" cy="345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3346"/>
            <a:ext cx="1218696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6825803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La </a:t>
            </a:r>
            <a:r>
              <a:rPr lang="es-ES" b="1" dirty="0"/>
              <a:t>única asociación que debemos de tener con él excomulgado es para amonestarles. </a:t>
            </a:r>
            <a:endParaRPr lang="es-ES" b="1" dirty="0" smtClean="0"/>
          </a:p>
          <a:p>
            <a:r>
              <a:rPr lang="es-ES" b="1" dirty="0" smtClean="0"/>
              <a:t>II Tesalinicenses.3:15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/>
              <a:t>Sin embargo, no lo tengáis por enemigo, sino amonestadle como a un hermano. </a:t>
            </a:r>
          </a:p>
          <a:p>
            <a:r>
              <a:rPr lang="es-ES" b="1" dirty="0" smtClean="0"/>
              <a:t>Y </a:t>
            </a:r>
            <a:r>
              <a:rPr lang="es-ES" b="1" dirty="0"/>
              <a:t>el trato, como a hermano, con respeto y amor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Romanos.16:17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/>
              <a:t>Y os ruego, hermanos, que vigiléis a los que causan disensiones y tropiezos contra las enseñanzas que vosotros aprendisteis, y que os apartéis de ellos. </a:t>
            </a:r>
            <a:endParaRPr lang="es-ES" b="1" dirty="0" smtClean="0"/>
          </a:p>
          <a:p>
            <a:r>
              <a:rPr lang="es-ES" b="1" dirty="0" smtClean="0"/>
              <a:t>Debemos </a:t>
            </a:r>
            <a:r>
              <a:rPr lang="es-ES" b="1" dirty="0"/>
              <a:t>todos estar vigilando a los que causan tropiezos y </a:t>
            </a:r>
            <a:r>
              <a:rPr lang="es-ES" b="1" dirty="0" smtClean="0"/>
              <a:t>disensiones</a:t>
            </a:r>
            <a:r>
              <a:rPr lang="es-ES" b="1" dirty="0"/>
              <a:t> </a:t>
            </a:r>
            <a:r>
              <a:rPr lang="es-ES" b="1" dirty="0" smtClean="0"/>
              <a:t>(Dificultades</a:t>
            </a:r>
            <a:r>
              <a:rPr lang="es-ES" b="1" dirty="0"/>
              <a:t>). </a:t>
            </a:r>
            <a:endParaRPr lang="es-ES" b="1" dirty="0" smtClean="0"/>
          </a:p>
          <a:p>
            <a:r>
              <a:rPr lang="es-ES" b="1" dirty="0" smtClean="0"/>
              <a:t>Y </a:t>
            </a:r>
            <a:r>
              <a:rPr lang="es-ES" b="1" dirty="0"/>
              <a:t>apartarnos de ellos, pero todos con una misma mente, un mismo propósito unidos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 </a:t>
            </a:r>
            <a:r>
              <a:rPr lang="es-ES" b="1" dirty="0"/>
              <a:t>Tito.3:10.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2" y="0"/>
            <a:ext cx="5363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3346"/>
            <a:ext cx="1218696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6825803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Al </a:t>
            </a:r>
            <a:r>
              <a:rPr lang="es-ES" b="1" dirty="0"/>
              <a:t>hombre que cause divisiones, después de la primera y segunda amonestación, deséchalo, </a:t>
            </a:r>
            <a:endParaRPr lang="es-ES" b="1" dirty="0" smtClean="0"/>
          </a:p>
          <a:p>
            <a:r>
              <a:rPr lang="es-ES" b="1" dirty="0" smtClean="0"/>
              <a:t>Debemos </a:t>
            </a:r>
            <a:r>
              <a:rPr lang="es-ES" b="1" dirty="0"/>
              <a:t>desecharlo</a:t>
            </a:r>
            <a:r>
              <a:rPr lang="es-ES" b="1" dirty="0" smtClean="0"/>
              <a:t>.</a:t>
            </a:r>
            <a:endParaRPr lang="es-ES" b="1" dirty="0"/>
          </a:p>
          <a:p>
            <a:r>
              <a:rPr lang="es-ES" b="1" dirty="0" smtClean="0"/>
              <a:t>Disciplinar- </a:t>
            </a:r>
            <a:r>
              <a:rPr lang="es-ES" b="1" dirty="0"/>
              <a:t>La ley de la comunión la regula Dios no él hombre o la iglesia.</a:t>
            </a:r>
          </a:p>
          <a:p>
            <a:r>
              <a:rPr lang="es-ES" b="1" dirty="0" smtClean="0"/>
              <a:t>Dios </a:t>
            </a:r>
            <a:r>
              <a:rPr lang="es-ES" b="1" dirty="0"/>
              <a:t>esta en luz. El hombre anda en luz. Tenemos comunión los unos con los otros. </a:t>
            </a:r>
            <a:endParaRPr lang="es-ES" b="1" dirty="0" smtClean="0"/>
          </a:p>
          <a:p>
            <a:r>
              <a:rPr lang="es-ES" b="1" dirty="0" smtClean="0"/>
              <a:t>I </a:t>
            </a:r>
            <a:r>
              <a:rPr lang="es-ES" b="1" dirty="0"/>
              <a:t>Juan.1:7</a:t>
            </a:r>
            <a:r>
              <a:rPr lang="es-ES" b="1" dirty="0" smtClean="0"/>
              <a:t>.</a:t>
            </a:r>
          </a:p>
          <a:p>
            <a:r>
              <a:rPr lang="es-ES" b="1" dirty="0"/>
              <a:t>mas si andamos en la luz, como El está en la luz, tenemos comunión los unos con los otros, y la sangre de Jesús su Hijo nos limpia de todo pecado. </a:t>
            </a:r>
            <a:endParaRPr lang="es-ES" b="1" dirty="0" smtClean="0"/>
          </a:p>
          <a:p>
            <a:r>
              <a:rPr lang="es-ES" b="1" dirty="0" smtClean="0"/>
              <a:t>ANDAR </a:t>
            </a:r>
            <a:r>
              <a:rPr lang="es-ES" b="1" dirty="0"/>
              <a:t>EN LUZ- Significa andar bajo la dirección de la palabra de Dios, es andar como Cristo anduvo aquí en la tierra. 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4" y="0"/>
            <a:ext cx="5363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2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3346"/>
            <a:ext cx="1218696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6825803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I Juan.2:6</a:t>
            </a:r>
            <a:r>
              <a:rPr lang="es-ES" b="1" dirty="0" smtClean="0"/>
              <a:t>.</a:t>
            </a:r>
          </a:p>
          <a:p>
            <a:r>
              <a:rPr lang="es-ES" b="1" dirty="0"/>
              <a:t>El que dice que permanece en El, debe andar como El anduvo. </a:t>
            </a:r>
            <a:endParaRPr lang="es-ES" b="1" dirty="0" smtClean="0"/>
          </a:p>
          <a:p>
            <a:r>
              <a:rPr lang="es-ES" b="1" dirty="0" smtClean="0"/>
              <a:t>Ninguna </a:t>
            </a:r>
            <a:r>
              <a:rPr lang="es-ES" b="1" dirty="0"/>
              <a:t>iglesia decide la comunión de ningún hermano, sino solo el hermano decide su comunión por su fidelidad, si la disciplina se lleva acabo como Dios lo manda va a dar su resultado positivo, el arrepentimiento del infiel. </a:t>
            </a:r>
            <a:endParaRPr lang="es-ES" b="1" dirty="0" smtClean="0"/>
          </a:p>
          <a:p>
            <a:r>
              <a:rPr lang="es-ES" b="1" dirty="0" smtClean="0"/>
              <a:t>II Corintios.2:6-8. </a:t>
            </a:r>
          </a:p>
          <a:p>
            <a:r>
              <a:rPr lang="es-ES" b="1" dirty="0"/>
              <a:t>Es suficiente para tal persona este castigo que le fue impuesto por la mayoría; </a:t>
            </a:r>
            <a:endParaRPr lang="es-ES" b="1" dirty="0" smtClean="0"/>
          </a:p>
          <a:p>
            <a:r>
              <a:rPr lang="es-ES" b="1" dirty="0" smtClean="0"/>
              <a:t>V.7.</a:t>
            </a:r>
          </a:p>
          <a:p>
            <a:r>
              <a:rPr lang="es-ES" b="1" dirty="0"/>
              <a:t>así que, por el contrario, vosotros más bien deberíais perdonarlo  y consolarlo, no sea que en alguna manera éste sea abrumado por tanta tristeza.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50" y="0"/>
            <a:ext cx="5557129" cy="33742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3374265"/>
            <a:ext cx="5363676" cy="34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9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1170</Words>
  <Application>Microsoft Office PowerPoint</Application>
  <PresentationFormat>Panorámica</PresentationFormat>
  <Paragraphs>74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 LA UNIDAD EN LA DISCIPLINA. JUAN.17:21; MATEO.12:25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LA UNIDAD EN LA DISCIPLINA. JUAN 17:21; MATEO.12:25 </dc:title>
  <dc:creator>Usuario de Windows</dc:creator>
  <cp:lastModifiedBy>Usuario de Windows</cp:lastModifiedBy>
  <cp:revision>11</cp:revision>
  <dcterms:created xsi:type="dcterms:W3CDTF">2018-06-24T14:00:12Z</dcterms:created>
  <dcterms:modified xsi:type="dcterms:W3CDTF">2018-06-28T17:23:59Z</dcterms:modified>
</cp:coreProperties>
</file>