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FDAA-D31C-4017-AECD-AEEE81BB34A3}" type="datetimeFigureOut">
              <a:rPr lang="es-NI" smtClean="0"/>
              <a:pPr/>
              <a:t>10/12/2015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787-14EE-4C6E-AB2E-22F097F108B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LAS </a:t>
            </a:r>
            <a:r>
              <a:rPr lang="es-MX" b="1" u="sng" dirty="0"/>
              <a:t>EXCUSAS </a:t>
            </a:r>
            <a:r>
              <a:rPr lang="es-MX" b="1" u="sng" dirty="0" smtClean="0"/>
              <a:t>ANTE </a:t>
            </a:r>
            <a:r>
              <a:rPr lang="es-MX" b="1" u="sng" dirty="0"/>
              <a:t>DIOS NO VALEN.</a:t>
            </a:r>
            <a:r>
              <a:rPr lang="es-NI" dirty="0"/>
              <a:t/>
            </a:r>
            <a:br>
              <a:rPr lang="es-NI" dirty="0"/>
            </a:b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0" y="1340768"/>
            <a:ext cx="5436096" cy="5517232"/>
          </a:xfrm>
        </p:spPr>
        <p:txBody>
          <a:bodyPr/>
          <a:lstStyle/>
          <a:p>
            <a:r>
              <a:rPr lang="es-MX" b="1" u="sng" dirty="0"/>
              <a:t>INTRODUCCIÓN:</a:t>
            </a:r>
            <a:endParaRPr lang="es-NI" dirty="0"/>
          </a:p>
          <a:p>
            <a:pPr lvl="0" algn="just"/>
            <a:r>
              <a:rPr lang="es-MX" b="1" dirty="0"/>
              <a:t>Todas las personas siempre quieren excusarse de sus fallas, pero para Dios no hay excusas que valga.</a:t>
            </a:r>
            <a:endParaRPr lang="es-NI" b="1" dirty="0"/>
          </a:p>
          <a:p>
            <a:pPr lvl="0" algn="just"/>
            <a:r>
              <a:rPr lang="es-MX" b="1" dirty="0"/>
              <a:t>Muchos son los que quieren excusarse o poner un pretexto para no obedecer al Señor, ni al evangelio de él. Pero Dios siempre contesta a nuestras excusas.</a:t>
            </a:r>
            <a:endParaRPr lang="es-NI" b="1" dirty="0"/>
          </a:p>
          <a:p>
            <a:pPr lvl="0" algn="just"/>
            <a:r>
              <a:rPr lang="es-MX" b="1" dirty="0"/>
              <a:t>Las excusas no valen ante Dios y si seguimos poniendo excusas para no hacer la voluntad de Dios nos vamos a perder.</a:t>
            </a:r>
            <a:endParaRPr lang="es-NI" b="1" dirty="0"/>
          </a:p>
          <a:p>
            <a:endParaRPr lang="es-NI" dirty="0"/>
          </a:p>
        </p:txBody>
      </p:sp>
      <p:pic>
        <p:nvPicPr>
          <p:cNvPr id="1026" name="Picture 2" descr="C:\Users\MARIO MORENO\Desktop\Señales\Excusas\excus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635896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2808312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924945"/>
            <a:ext cx="4211960" cy="1008112"/>
          </a:xfrm>
        </p:spPr>
        <p:txBody>
          <a:bodyPr/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“Tengo muchos problemas”.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64088" y="1412776"/>
            <a:ext cx="2520280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996952"/>
            <a:ext cx="4572000" cy="2736304"/>
          </a:xfrm>
        </p:spPr>
        <p:txBody>
          <a:bodyPr/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u="sng" dirty="0"/>
              <a:t>que echemos todas nuestras cargas sobre él.</a:t>
            </a:r>
            <a:r>
              <a:rPr lang="es-MX" b="1" dirty="0"/>
              <a:t> Sal.68:19; I Ped.5:7. Dios nos ayuda con todo nuestros problemas dejémoselos a él. Que él sabrá que hacer con ellos</a:t>
            </a:r>
            <a:endParaRPr lang="es-NI" b="1" dirty="0"/>
          </a:p>
        </p:txBody>
      </p:sp>
      <p:sp>
        <p:nvSpPr>
          <p:cNvPr id="7" name="6 Flecha abajo"/>
          <p:cNvSpPr/>
          <p:nvPr/>
        </p:nvSpPr>
        <p:spPr>
          <a:xfrm>
            <a:off x="1979712" y="2276872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372200" y="2204864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0242" name="Picture 2" descr="C:\Users\MARIO MORENO\Desktop\Señales\Excusas\img_8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860032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8" y="1340768"/>
            <a:ext cx="2592288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996953"/>
            <a:ext cx="3635896" cy="576063"/>
          </a:xfrm>
        </p:spPr>
        <p:txBody>
          <a:bodyPr/>
          <a:lstStyle/>
          <a:p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“Me siento solo”.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08104" y="1340768"/>
            <a:ext cx="2520280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2040" y="2924944"/>
            <a:ext cx="4041775" cy="3456384"/>
          </a:xfrm>
        </p:spPr>
        <p:txBody>
          <a:bodyPr/>
          <a:lstStyle/>
          <a:p>
            <a:pPr lvl="0" algn="just"/>
            <a:r>
              <a:rPr lang="es-MX" b="1" dirty="0"/>
              <a:t>Y es cierto sin Dios estamos solos, </a:t>
            </a:r>
            <a:r>
              <a:rPr lang="es-MX" b="1" u="sng" dirty="0"/>
              <a:t>Dios esta con nosotros</a:t>
            </a:r>
            <a:r>
              <a:rPr lang="es-MX" b="1" dirty="0"/>
              <a:t> si le buscamos y hacemos su voluntad. Y el nunca nos va a abandonar. Heb.13:5. Dios siempre estará con nosotros hasta el fin del mundo. Mat.28:20.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1907704" y="2204864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444208" y="2204864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1266" name="Picture 2" descr="C:\Users\MARIO MORENO\Desktop\Señales\Excusas\Dios_esta_por_nosot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464496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2592288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564904"/>
            <a:ext cx="4040188" cy="2118221"/>
          </a:xfrm>
        </p:spPr>
        <p:txBody>
          <a:bodyPr/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“Mañana”.</a:t>
            </a:r>
            <a:r>
              <a:rPr lang="es-MX" dirty="0"/>
              <a:t> </a:t>
            </a:r>
            <a:r>
              <a:rPr lang="es-MX" b="1" dirty="0"/>
              <a:t>Muchas personas dicen mañana y esto es un error pensar que van a estar vivos el </a:t>
            </a:r>
            <a:r>
              <a:rPr lang="es-MX" b="1" dirty="0" smtClean="0"/>
              <a:t>día </a:t>
            </a:r>
            <a:r>
              <a:rPr lang="es-MX" b="1" dirty="0"/>
              <a:t>de </a:t>
            </a:r>
            <a:r>
              <a:rPr lang="es-MX" b="1" dirty="0" smtClean="0"/>
              <a:t>mañana.</a:t>
            </a:r>
            <a:endParaRPr lang="es-NI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724128" y="1484784"/>
            <a:ext cx="2304256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2852936"/>
            <a:ext cx="4041775" cy="3456384"/>
          </a:xfrm>
        </p:spPr>
        <p:txBody>
          <a:bodyPr/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u="sng" dirty="0"/>
              <a:t>hoy.</a:t>
            </a:r>
            <a:r>
              <a:rPr lang="es-MX" b="1" dirty="0"/>
              <a:t> II Cor.6:1-2. No seamos como Faraón que dijo mañana. Ex.8:8-10. O como Félix dijo: </a:t>
            </a:r>
            <a:r>
              <a:rPr lang="es-MX" b="1" u="sng" dirty="0"/>
              <a:t>“yo te mandaré a llamar”.</a:t>
            </a:r>
            <a:r>
              <a:rPr lang="es-MX" b="1" dirty="0"/>
              <a:t> Hechos.24:25. Pensando que tenía otro </a:t>
            </a:r>
            <a:r>
              <a:rPr lang="es-MX" b="1" dirty="0" smtClean="0"/>
              <a:t>día </a:t>
            </a:r>
            <a:r>
              <a:rPr lang="es-MX" b="1" dirty="0"/>
              <a:t>para volver a ver a Pablo. No hay excusas para el mañana.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2051720" y="2060848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660232" y="220486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2290" name="Picture 2" descr="C:\Users\MARIO MORENO\Desktop\Señales\Excusas\5492cc16444e19f77782824b533d0f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5148064" cy="24208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2664296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492896"/>
            <a:ext cx="4040188" cy="2016224"/>
          </a:xfrm>
        </p:spPr>
        <p:txBody>
          <a:bodyPr/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“No tengo tiempo ahora”.</a:t>
            </a:r>
            <a:r>
              <a:rPr lang="es-MX" dirty="0"/>
              <a:t> </a:t>
            </a:r>
            <a:r>
              <a:rPr lang="es-MX" b="1" dirty="0"/>
              <a:t>La gente siempre esta diciendo no hay tiempo para hacer la voluntad de Dios. </a:t>
            </a:r>
            <a:endParaRPr lang="es-NI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868144" y="1124744"/>
            <a:ext cx="2304256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4427984" cy="3024336"/>
          </a:xfrm>
        </p:spPr>
        <p:txBody>
          <a:bodyPr/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u="sng" dirty="0"/>
              <a:t>que hay tiempo para todo.</a:t>
            </a:r>
            <a:r>
              <a:rPr lang="es-MX" b="1" dirty="0"/>
              <a:t> Ecles.3:1. Para todo hay tiempo por eso Dios dice que busquemos su reino primeramente. Mat.6.33. y después las otras cosas serán añadidas a nuestra vida.</a:t>
            </a:r>
            <a:endParaRPr lang="es-NI" b="1" dirty="0"/>
          </a:p>
          <a:p>
            <a:pPr algn="just"/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1907704" y="184482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804248" y="191683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3314" name="Picture 2" descr="C:\Users\MARIO MORENO\Desktop\Señales\Excusas\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5004048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268761"/>
            <a:ext cx="9144000" cy="2160240"/>
          </a:xfrm>
        </p:spPr>
        <p:txBody>
          <a:bodyPr/>
          <a:lstStyle/>
          <a:p>
            <a:pPr lvl="0" algn="just"/>
            <a:r>
              <a:rPr lang="es-MX" b="1" dirty="0"/>
              <a:t>Las excusas siempre han existido desde el principio del universo, el primer hombre Adán y Eva quisieron excusarse ante Dios de su pecado, pero eso no les dio resultado, si nosotros estamos poniendo excusas tampoco nos a dar resultado por que para Dios las excusas no valen.</a:t>
            </a:r>
            <a:endParaRPr lang="es-NI" b="1" dirty="0"/>
          </a:p>
          <a:p>
            <a:endParaRPr lang="es-NI" dirty="0"/>
          </a:p>
        </p:txBody>
      </p:sp>
      <p:pic>
        <p:nvPicPr>
          <p:cNvPr id="14338" name="Picture 2" descr="C:\Users\MARIO MORENO\Desktop\Señales\Excusas\98d4bb2ee9b179c0ad03d43fcc867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62500" cy="3573016"/>
          </a:xfrm>
          <a:prstGeom prst="rect">
            <a:avLst/>
          </a:prstGeom>
          <a:noFill/>
        </p:spPr>
      </p:pic>
      <p:pic>
        <p:nvPicPr>
          <p:cNvPr id="14339" name="Picture 3" descr="C:\Users\MARIO MORENO\Desktop\Señales\Excusas\Excusas-2_Flickr_by-Matapar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44813"/>
            <a:ext cx="4355976" cy="39131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 smtClean="0"/>
              <a:t>CONCLUSIÓN</a:t>
            </a:r>
            <a:r>
              <a:rPr lang="es-MX" b="1" u="sng" dirty="0"/>
              <a:t>:</a:t>
            </a:r>
            <a:r>
              <a:rPr lang="es-NI" dirty="0"/>
              <a:t/>
            </a:r>
            <a:br>
              <a:rPr lang="es-NI" dirty="0"/>
            </a:b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052737"/>
            <a:ext cx="9144000" cy="3744416"/>
          </a:xfrm>
        </p:spPr>
        <p:txBody>
          <a:bodyPr/>
          <a:lstStyle/>
          <a:p>
            <a:pPr lvl="0" algn="just"/>
            <a:r>
              <a:rPr lang="es-MX" b="1" dirty="0"/>
              <a:t>Seamos fieles a Dios y no estemos poniendo excusas, ya que las excusas para Dios no valen.</a:t>
            </a:r>
            <a:endParaRPr lang="es-NI" b="1" dirty="0"/>
          </a:p>
          <a:p>
            <a:pPr lvl="0" algn="just"/>
            <a:r>
              <a:rPr lang="es-MX" b="1" dirty="0"/>
              <a:t>Todo lo podemos hacer en Cristo fuera de él nada pero nada podemos hacer </a:t>
            </a:r>
            <a:r>
              <a:rPr lang="es-MX" b="1" dirty="0" smtClean="0"/>
              <a:t>busquémosle </a:t>
            </a:r>
            <a:r>
              <a:rPr lang="es-MX" b="1" dirty="0"/>
              <a:t>de corazón y alma para obedecer sus mandamientos y no poner excusas que ante él no valen nada.</a:t>
            </a:r>
            <a:endParaRPr lang="es-NI" b="1" dirty="0"/>
          </a:p>
          <a:p>
            <a:pPr algn="just"/>
            <a:r>
              <a:rPr lang="es-MX" b="1" dirty="0"/>
              <a:t>Si no nos arrepentimos de nuestras excusas nos vamos a condenar no sigamos poniendo excusas para no hacer la voluntad de Dios. Ya que estas excusas nos llevarán a la condenación de nuestra alma</a:t>
            </a:r>
            <a:endParaRPr lang="es-NI" b="1" dirty="0"/>
          </a:p>
        </p:txBody>
      </p:sp>
      <p:pic>
        <p:nvPicPr>
          <p:cNvPr id="15362" name="Picture 2" descr="C:\Users\MARIO MORENO\Desktop\Señales\Excusas\Excusas-y-limitaci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93096"/>
            <a:ext cx="4571999" cy="2564904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>
            <a:off x="4788024" y="544522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026" name="Picture 2" descr="C:\Users\MARIO MORENO\Desktop\Señales\Excusas\NO-MAS-EXCUS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3491880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5184"/>
          </a:xfrm>
        </p:spPr>
        <p:txBody>
          <a:bodyPr/>
          <a:lstStyle/>
          <a:p>
            <a:endParaRPr lang="es-NI" dirty="0"/>
          </a:p>
        </p:txBody>
      </p:sp>
      <p:sp>
        <p:nvSpPr>
          <p:cNvPr id="7" name="6 Rectángulo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b="1" dirty="0" smtClean="0"/>
              <a:t>DIOS NOS BENDIGA A TODOS.</a:t>
            </a:r>
            <a:endParaRPr lang="es-NI" sz="4000" b="1" dirty="0"/>
          </a:p>
        </p:txBody>
      </p:sp>
      <p:pic>
        <p:nvPicPr>
          <p:cNvPr id="16386" name="Picture 2" descr="C:\Users\MARIO MORENO\Desktop\Señales\jdv1220814919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2952328" cy="504056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3717033"/>
            <a:ext cx="3528392" cy="1080119"/>
          </a:xfrm>
        </p:spPr>
        <p:txBody>
          <a:bodyPr/>
          <a:lstStyle/>
          <a:p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</a:t>
            </a:r>
            <a:r>
              <a:rPr lang="es-MX" dirty="0"/>
              <a:t> </a:t>
            </a:r>
            <a:r>
              <a:rPr lang="es-MX" b="1" u="sng" dirty="0"/>
              <a:t>“Estoy demasiado cansado”.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6095" y="2060848"/>
            <a:ext cx="2520281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3501008"/>
            <a:ext cx="4041775" cy="2664296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“Yo os haré descansar”.</a:t>
            </a:r>
            <a:r>
              <a:rPr lang="es-MX" dirty="0"/>
              <a:t> </a:t>
            </a:r>
            <a:r>
              <a:rPr lang="es-MX" b="1" dirty="0"/>
              <a:t>Mateo.11:28-30. El cansancio no es excusa para Dios ya que el nos dice que nos dará descanso, aceptemos la invitación de Cristo para entrar en su descanso.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Rectángulo"/>
          <p:cNvSpPr/>
          <p:nvPr/>
        </p:nvSpPr>
        <p:spPr>
          <a:xfrm>
            <a:off x="0" y="11967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Dios contesta a todas nuestras excusas o pretexto que nosotros queramos ponerle para no obedecer a sus </a:t>
            </a:r>
            <a:r>
              <a:rPr lang="es-MX" sz="2400" b="1" dirty="0" smtClean="0"/>
              <a:t>mandamientos.</a:t>
            </a:r>
            <a:endParaRPr lang="es-NI" sz="2400" b="1" dirty="0"/>
          </a:p>
        </p:txBody>
      </p:sp>
      <p:sp>
        <p:nvSpPr>
          <p:cNvPr id="8" name="7 Flecha abajo"/>
          <p:cNvSpPr/>
          <p:nvPr/>
        </p:nvSpPr>
        <p:spPr>
          <a:xfrm>
            <a:off x="1763688" y="2852936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9" name="8 Flecha abajo"/>
          <p:cNvSpPr/>
          <p:nvPr/>
        </p:nvSpPr>
        <p:spPr>
          <a:xfrm>
            <a:off x="6372200" y="278092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2050" name="Picture 2" descr="C:\Users\MARIO MORENO\Desktop\Señales\Excusas\cansan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4366667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2736304" cy="639762"/>
          </a:xfrm>
        </p:spPr>
        <p:txBody>
          <a:bodyPr/>
          <a:lstStyle/>
          <a:p>
            <a:pPr algn="ctr"/>
            <a:r>
              <a:rPr lang="es-NI" dirty="0" smtClean="0"/>
              <a:t> 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996952"/>
            <a:ext cx="4040188" cy="1224136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b="1" dirty="0" smtClean="0"/>
              <a:t>Dice</a:t>
            </a:r>
            <a:r>
              <a:rPr lang="es-MX" b="1" dirty="0"/>
              <a:t>: </a:t>
            </a:r>
            <a:r>
              <a:rPr lang="es-MX" b="1" u="sng" dirty="0"/>
              <a:t>“Nadie me quiere”.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2664296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4041775" cy="3270349"/>
          </a:xfrm>
        </p:spPr>
        <p:txBody>
          <a:bodyPr>
            <a:normAutofit fontScale="92500"/>
          </a:bodyPr>
          <a:lstStyle/>
          <a:p>
            <a:pPr algn="just"/>
            <a:r>
              <a:rPr lang="es-MX" b="1" u="sng" dirty="0"/>
              <a:t>Dios te ama</a:t>
            </a:r>
            <a:r>
              <a:rPr lang="es-MX" b="1" dirty="0"/>
              <a:t> tanto que mando a su hijo a morir por ti. Juan.3:16. El nos muestra su amor en que siendo pecadores Cristo vino a morir por nosotros. Dios nos ama, Dios te ama </a:t>
            </a:r>
            <a:r>
              <a:rPr lang="es-MX" b="1" dirty="0" smtClean="0"/>
              <a:t>así </a:t>
            </a:r>
            <a:r>
              <a:rPr lang="es-MX" b="1" dirty="0"/>
              <a:t>que no es excusas decir que nadie nos ama cuando Dios si nos ama.</a:t>
            </a:r>
            <a:endParaRPr lang="es-NI" b="1" dirty="0"/>
          </a:p>
        </p:txBody>
      </p:sp>
      <p:sp>
        <p:nvSpPr>
          <p:cNvPr id="7" name="6 Flecha abajo"/>
          <p:cNvSpPr/>
          <p:nvPr/>
        </p:nvSpPr>
        <p:spPr>
          <a:xfrm>
            <a:off x="2195736" y="2276872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444208" y="220486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3074" name="Picture 2" descr="C:\Users\MARIO MORENO\Desktop\Señales\Excusas\Bajar-Imagenes-de-Nadie-me-qui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4788024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2880320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780928"/>
            <a:ext cx="4040188" cy="2016223"/>
          </a:xfrm>
        </p:spPr>
        <p:txBody>
          <a:bodyPr>
            <a:normAutofit/>
          </a:bodyPr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“No se cual camino tomar”.</a:t>
            </a:r>
            <a:r>
              <a:rPr lang="es-MX" dirty="0"/>
              <a:t> </a:t>
            </a:r>
            <a:r>
              <a:rPr lang="es-MX" b="1" dirty="0"/>
              <a:t>Muchos son los que dicen que </a:t>
            </a:r>
            <a:r>
              <a:rPr lang="es-MX" b="1" dirty="0" smtClean="0"/>
              <a:t>están </a:t>
            </a:r>
            <a:r>
              <a:rPr lang="es-MX" b="1" dirty="0"/>
              <a:t>muy confundido y que no hayan que religión escoger. </a:t>
            </a:r>
            <a:endParaRPr lang="es-NI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08104" y="1535113"/>
            <a:ext cx="2592288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2780928"/>
            <a:ext cx="4041775" cy="374441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MX" b="1" dirty="0" smtClean="0"/>
              <a:t>Dice </a:t>
            </a:r>
            <a:r>
              <a:rPr lang="es-MX" b="1" u="sng" dirty="0" smtClean="0"/>
              <a:t>que el enderezará nuestra vereda.</a:t>
            </a:r>
            <a:r>
              <a:rPr lang="es-MX" b="1" dirty="0" smtClean="0"/>
              <a:t> Prov.3:5-6. Confiemos </a:t>
            </a:r>
            <a:r>
              <a:rPr lang="es-MX" b="1" dirty="0"/>
              <a:t>en Dios que el nos va a guiar por el buen camino no confiemos en el hombre. Jer.17:5. Sino en Dios para nuestra salvación. Jer.17:7. No hay excusas para no emprender el camino que Dios desea que emprendamos.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2123728" y="2276872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588224" y="2276872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4098" name="Picture 2" descr="C:\Users\MARIO MORENO\Desktop\Señales\Excusas\DIOS_G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4716016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2808312" cy="639762"/>
          </a:xfrm>
        </p:spPr>
        <p:txBody>
          <a:bodyPr/>
          <a:lstStyle/>
          <a:p>
            <a:pPr algn="ctr"/>
            <a:r>
              <a:rPr lang="es-NI" dirty="0" smtClean="0"/>
              <a:t> 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780928"/>
            <a:ext cx="4040188" cy="792088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b="1" dirty="0" smtClean="0"/>
              <a:t>Dice</a:t>
            </a:r>
            <a:r>
              <a:rPr lang="es-MX" b="1" dirty="0"/>
              <a:t>: </a:t>
            </a:r>
            <a:r>
              <a:rPr lang="es-MX" b="1" u="sng" dirty="0"/>
              <a:t>“No puedo hacerlo”.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80112" y="1535113"/>
            <a:ext cx="2448272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2996952"/>
            <a:ext cx="4041775" cy="305432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dirty="0"/>
              <a:t>que </a:t>
            </a:r>
            <a:r>
              <a:rPr lang="es-MX" b="1" u="sng" dirty="0"/>
              <a:t>todo lo podemos en él.</a:t>
            </a:r>
            <a:r>
              <a:rPr lang="es-MX" b="1" dirty="0"/>
              <a:t> Fil.4:13. No hay excusas para decir que no podemos hacerlo ya que con Dios lo podemos todo, sin él nada podemos hacer. Juan.15:5. Confiemos en el poder de Dios y no en nosotros mismos.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2123728" y="2276872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588224" y="2348880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122" name="Picture 2" descr="C:\Users\MARIO MORENO\Desktop\Señales\Excusas\62f7a-todolopuedoencr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4354066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2736304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996953"/>
            <a:ext cx="4040188" cy="576064"/>
          </a:xfrm>
        </p:spPr>
        <p:txBody>
          <a:bodyPr/>
          <a:lstStyle/>
          <a:p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“No es posible”.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2520280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3140968"/>
            <a:ext cx="4041775" cy="255026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dirty="0"/>
              <a:t>que </a:t>
            </a:r>
            <a:r>
              <a:rPr lang="es-MX" b="1" u="sng" dirty="0"/>
              <a:t>no hay nada imposible para él</a:t>
            </a:r>
            <a:r>
              <a:rPr lang="es-MX" b="1" dirty="0"/>
              <a:t>, él lo puede todo. Jer.32:17; </a:t>
            </a:r>
            <a:r>
              <a:rPr lang="es-MX" b="1" dirty="0" smtClean="0"/>
              <a:t>Mat.19:26; </a:t>
            </a:r>
            <a:r>
              <a:rPr lang="es-MX" b="1" dirty="0"/>
              <a:t>II Cor.9:8. No hay nada que Dios no puede hacer, Dios ya hizo su parte ahora queda de nosotros hacer nuestra parte en nuestra salvación.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2195736" y="2276872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372200" y="227687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6146" name="Picture 2" descr="C:\Users\MARIO MORENO\Desktop\Señales\Excusas\2013_02_10_015-6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5076056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2520280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512" y="2852937"/>
            <a:ext cx="4040188" cy="648072"/>
          </a:xfrm>
        </p:spPr>
        <p:txBody>
          <a:bodyPr/>
          <a:lstStyle/>
          <a:p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“No vale la pena”.</a:t>
            </a:r>
            <a:r>
              <a:rPr lang="es-MX" dirty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724128" y="1340768"/>
            <a:ext cx="2304256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2996952"/>
            <a:ext cx="4041775" cy="247826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MX" b="1" dirty="0"/>
              <a:t>Muchos no creen que el ser cristiano valga la pena, pero </a:t>
            </a:r>
            <a:r>
              <a:rPr lang="es-MX" b="1" u="sng" dirty="0"/>
              <a:t>Dios dice que nuestro trabajo en él no es en vano.</a:t>
            </a:r>
            <a:r>
              <a:rPr lang="es-MX" b="1" dirty="0"/>
              <a:t> I Cor.15:58. El trabajo en Dios el servicio en el no es en vano ya que Dios nos va a recompensar en el </a:t>
            </a:r>
            <a:r>
              <a:rPr lang="es-MX" b="1" dirty="0" smtClean="0"/>
              <a:t>día </a:t>
            </a:r>
            <a:r>
              <a:rPr lang="es-MX" b="1" dirty="0"/>
              <a:t>final.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1907704" y="2204864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516216" y="2132856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7170" name="Picture 2" descr="C:\Users\MARIO MORENO\Desktop\Señales\Excusas\27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9"/>
            <a:ext cx="4860032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2808312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708920"/>
            <a:ext cx="4040188" cy="2232248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/>
              <a:t>D</a:t>
            </a:r>
            <a:r>
              <a:rPr lang="es-MX" sz="2000" b="1" dirty="0" smtClean="0"/>
              <a:t>ice</a:t>
            </a:r>
            <a:r>
              <a:rPr lang="es-MX" sz="2000" b="1" dirty="0"/>
              <a:t>: </a:t>
            </a:r>
            <a:r>
              <a:rPr lang="es-MX" sz="2000" b="1" u="sng" dirty="0"/>
              <a:t>“He sido muy malo no creo que Dios pueda perdonarme”.</a:t>
            </a:r>
            <a:r>
              <a:rPr lang="es-MX" sz="2000" dirty="0"/>
              <a:t> </a:t>
            </a:r>
            <a:r>
              <a:rPr lang="es-MX" sz="2000" b="1" dirty="0"/>
              <a:t>Muchos tienen estas excusas decir que han sido muy malos en el pasado y no creen que Dios le pueda perdonar sus pecados. </a:t>
            </a:r>
            <a:endParaRPr lang="es-NI" sz="2000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08104" y="1268760"/>
            <a:ext cx="2448272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2040" y="2636912"/>
            <a:ext cx="4041775" cy="2478261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dirty="0"/>
              <a:t>que </a:t>
            </a:r>
            <a:r>
              <a:rPr lang="es-MX" b="1" u="sng" dirty="0"/>
              <a:t>si le confesamos nuestros pecados el nos perdona.</a:t>
            </a:r>
            <a:r>
              <a:rPr lang="es-MX" b="1" dirty="0"/>
              <a:t> I Juan.1:9. Debemos de arrepentirnos y bautizarnos para el perdón de nuestros pecados. Hechos.2:37-38. Dios nos perdona todos los pecados si nos arrepentimos de corazón.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1763688" y="2060848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372200" y="206084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8194" name="Picture 2" descr="C:\Users\MARIO MORENO\Desktop\Señales\Excusas\estas-desanimado-dios-tiene-una-respuesta-9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Señales\Fondos\Fondo-pantalla-iphone-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LAS EXCUSAS ANTE DIOS NO VALEN.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2880320" cy="639762"/>
          </a:xfrm>
        </p:spPr>
        <p:txBody>
          <a:bodyPr/>
          <a:lstStyle/>
          <a:p>
            <a:pPr algn="ctr"/>
            <a:r>
              <a:rPr lang="es-NI" dirty="0" smtClean="0"/>
              <a:t>EL HOMBRE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2924944"/>
            <a:ext cx="4040188" cy="2118221"/>
          </a:xfrm>
        </p:spPr>
        <p:txBody>
          <a:bodyPr/>
          <a:lstStyle/>
          <a:p>
            <a:pPr algn="just"/>
            <a:r>
              <a:rPr lang="es-MX" b="1" dirty="0"/>
              <a:t>D</a:t>
            </a:r>
            <a:r>
              <a:rPr lang="es-MX" b="1" dirty="0" smtClean="0"/>
              <a:t>ice</a:t>
            </a:r>
            <a:r>
              <a:rPr lang="es-MX" b="1" dirty="0"/>
              <a:t>: </a:t>
            </a:r>
            <a:r>
              <a:rPr lang="es-MX" b="1" u="sng" dirty="0"/>
              <a:t>“Tengo miedo”.</a:t>
            </a:r>
            <a:r>
              <a:rPr lang="es-MX" dirty="0"/>
              <a:t> </a:t>
            </a:r>
            <a:r>
              <a:rPr lang="es-MX" b="1" dirty="0"/>
              <a:t>El temor al fracaso hace a muchos que no obedezcan al evangelio.</a:t>
            </a:r>
            <a:endParaRPr lang="es-NI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6096" y="1412776"/>
            <a:ext cx="2448272" cy="639762"/>
          </a:xfrm>
        </p:spPr>
        <p:txBody>
          <a:bodyPr/>
          <a:lstStyle/>
          <a:p>
            <a:pPr algn="ctr"/>
            <a:r>
              <a:rPr lang="es-NI" dirty="0" smtClean="0"/>
              <a:t>DIOS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2636912"/>
            <a:ext cx="4355976" cy="422108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MX" b="1" dirty="0"/>
              <a:t>D</a:t>
            </a:r>
            <a:r>
              <a:rPr lang="es-MX" b="1" dirty="0" smtClean="0"/>
              <a:t>ice </a:t>
            </a:r>
            <a:r>
              <a:rPr lang="es-MX" b="1" u="sng" dirty="0"/>
              <a:t>que no temamos a los hombres.</a:t>
            </a:r>
            <a:r>
              <a:rPr lang="es-MX" b="1" dirty="0"/>
              <a:t> Mat.10:28. Dios no nos da un espíritu de cobardía sino de valentía. II </a:t>
            </a:r>
            <a:r>
              <a:rPr lang="es-MX" b="1" dirty="0" smtClean="0"/>
              <a:t>Tim.1:7</a:t>
            </a:r>
            <a:r>
              <a:rPr lang="es-MX" b="1" dirty="0"/>
              <a:t>. Tenemos el espíritu de Dios. Es un espíritu de valentía y no de cobardía. No seamos como Félix que se espanto al </a:t>
            </a:r>
            <a:r>
              <a:rPr lang="es-MX" b="1" dirty="0" smtClean="0"/>
              <a:t>oír </a:t>
            </a:r>
            <a:r>
              <a:rPr lang="es-MX" b="1" dirty="0"/>
              <a:t>a Pablo hablar sobre la justicia, el dominio propio, y el juicio. Hechos.24:25. No tengamos miedo seamos valiente para Dios.</a:t>
            </a:r>
            <a:endParaRPr lang="es-NI" b="1" dirty="0"/>
          </a:p>
          <a:p>
            <a:endParaRPr lang="es-NI" dirty="0"/>
          </a:p>
        </p:txBody>
      </p:sp>
      <p:sp>
        <p:nvSpPr>
          <p:cNvPr id="7" name="6 Flecha abajo"/>
          <p:cNvSpPr/>
          <p:nvPr/>
        </p:nvSpPr>
        <p:spPr>
          <a:xfrm>
            <a:off x="1907704" y="2204864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7 Flecha abajo"/>
          <p:cNvSpPr/>
          <p:nvPr/>
        </p:nvSpPr>
        <p:spPr>
          <a:xfrm>
            <a:off x="6300192" y="2204864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9218" name="Picture 2" descr="C:\Users\MARIO MORENO\Desktop\Señales\Excusas\no te desani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4860031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1113</Words>
  <Application>Microsoft Office PowerPoint</Application>
  <PresentationFormat>Presentación en pantalla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LAS EXCUSAS ANTE DIOS NO VALEN. 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LAS EXCUSAS ANTE DIOS NO VALEN.</vt:lpstr>
      <vt:lpstr> CONCLUSIÓN: 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MORENO</dc:creator>
  <cp:lastModifiedBy>MARIO MORENO</cp:lastModifiedBy>
  <cp:revision>21</cp:revision>
  <dcterms:created xsi:type="dcterms:W3CDTF">2015-12-03T18:36:57Z</dcterms:created>
  <dcterms:modified xsi:type="dcterms:W3CDTF">2015-12-11T02:46:04Z</dcterms:modified>
</cp:coreProperties>
</file>