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handoutMasterIdLst>
    <p:handoutMasterId r:id="rId22"/>
  </p:handoutMasterIdLst>
  <p:sldIdLst>
    <p:sldId id="359" r:id="rId3"/>
    <p:sldId id="262" r:id="rId4"/>
    <p:sldId id="266" r:id="rId5"/>
    <p:sldId id="341" r:id="rId6"/>
    <p:sldId id="308" r:id="rId7"/>
    <p:sldId id="304" r:id="rId8"/>
    <p:sldId id="281" r:id="rId9"/>
    <p:sldId id="328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49" r:id="rId19"/>
    <p:sldId id="352" r:id="rId20"/>
    <p:sldId id="360" r:id="rId21"/>
  </p:sldIdLst>
  <p:sldSz cx="9144000" cy="6858000" type="screen4x3"/>
  <p:notesSz cx="7077075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0000FF"/>
    <a:srgbClr val="FF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29143-7552-496F-8E33-E55AA5103296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0270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4156-5617-40B4-9F18-00C0F701692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6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D596F-BBF2-46E8-BDC5-B91EDD126767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61CE-6405-4529-BDE0-6EF2476C4EED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00295-AA9E-448B-BA4E-B573EB6B5E06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5B1AC-2441-4C02-AA79-E9021B459442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2D738-A47E-4F01-8D52-2909879A4F2D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02B2-087A-4C2E-B54D-8707A317DC97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7714-519D-45A6-8103-C58004E5E02B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5E553-4F69-4DE1-82E8-5B4735B77BAB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7F1A4-1B10-46A0-A2F6-C55ADC3B13E7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C54B5-A671-44F8-AC47-C6BCA76FE1E6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3E96-2882-4463-9D41-8A0114A28C22}" type="slidenum">
              <a:rPr lang="en-US" altLang="en-US">
                <a:solidFill>
                  <a:srgbClr val="FFFFFF"/>
                </a:solidFill>
              </a:rPr>
              <a:pPr/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FA46-6D13-4A0D-AF7E-FBC8DC689088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94EE-68CF-48B5-AFD7-C0B44E9BACF0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0D60DF-A3F1-400F-BEDB-93B65610B8AC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oogle.com/url?source=imglanding&amp;ct=img&amp;q=http://www.wellspringcounselinggroup.com/yahoo_site_admin/assets/images/silhouette_at_sunset-sad.117120037_std.jpg&amp;sa=X&amp;ei=k0juT5K4IZGu8QSp-Nz_AQ&amp;ved=0CAwQ8wc4jwI&amp;usg=AFQjCNHglezbKfv2ZODrb6qOAXpLMvh-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97893"/>
            <a:ext cx="84582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b="1" i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s-MX" sz="6000" b="1" i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 Máximo Que </a:t>
            </a:r>
            <a:r>
              <a:rPr lang="es-MX" sz="6000" b="1" i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Podemos Ser </a:t>
            </a:r>
          </a:p>
          <a:p>
            <a:pPr algn="ctr"/>
            <a:r>
              <a:rPr lang="es-MX" sz="6000" b="1" i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Un Siervo De Dios”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824" y="3412"/>
            <a:ext cx="9169874" cy="6854588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No seáis motivo de tropiezo ni a judíos, ni a griegos, ni a la iglesia de Dios; </a:t>
            </a:r>
            <a:endParaRPr lang="es-MX" b="1" dirty="0" smtClean="0"/>
          </a:p>
          <a:p>
            <a:r>
              <a:rPr lang="es-MX" b="1" dirty="0" smtClean="0"/>
              <a:t>El perdonar pecado. Lucas.10:3-4.</a:t>
            </a:r>
          </a:p>
          <a:p>
            <a:r>
              <a:rPr lang="es-MX" b="1" dirty="0" smtClean="0"/>
              <a:t>También nos manda a perdonar.</a:t>
            </a:r>
          </a:p>
          <a:p>
            <a:r>
              <a:rPr lang="es-MX" b="1" dirty="0" smtClean="0"/>
              <a:t>Mateo.6:14-15.</a:t>
            </a:r>
          </a:p>
          <a:p>
            <a:r>
              <a:rPr lang="es-MX" b="1" dirty="0"/>
              <a:t>Porque si perdonáis a los hombres sus transgresiones, también vuestro Padre celestial os perdonará a vosotros. </a:t>
            </a:r>
            <a:endParaRPr lang="es-MX" b="1" dirty="0" smtClean="0"/>
          </a:p>
          <a:p>
            <a:r>
              <a:rPr lang="es-MX" b="1" dirty="0"/>
              <a:t>Pero si no perdonáis a los hombres, tampoco vuestro Padre perdonará vuestras transgresiones. </a:t>
            </a:r>
            <a:endParaRPr lang="es-MX" b="1" dirty="0" smtClean="0"/>
          </a:p>
          <a:p>
            <a:r>
              <a:rPr lang="es-MX" b="1" dirty="0" smtClean="0"/>
              <a:t>Colosenses.3:13.</a:t>
            </a:r>
          </a:p>
          <a:p>
            <a:r>
              <a:rPr lang="es-MX" b="1" dirty="0"/>
              <a:t>Pero si no perdonáis a los hombres, tampoco vuestro Padre perdonará vuestras transgresiones. </a:t>
            </a:r>
          </a:p>
        </p:txBody>
      </p:sp>
    </p:spTree>
    <p:extLst>
      <p:ext uri="{BB962C8B-B14F-4D97-AF65-F5344CB8AC3E}">
        <p14:creationId xmlns:p14="http://schemas.microsoft.com/office/powerpoint/2010/main" val="270005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El aumentar su fe. Lucas.17:5-6.</a:t>
            </a:r>
          </a:p>
          <a:p>
            <a:r>
              <a:rPr lang="es-MX" b="1" dirty="0" smtClean="0"/>
              <a:t>Dios nos manda que crezcamos espiritualmente.</a:t>
            </a:r>
          </a:p>
          <a:p>
            <a:r>
              <a:rPr lang="es-MX" b="1" dirty="0" smtClean="0"/>
              <a:t>Romanos.10:17.</a:t>
            </a:r>
          </a:p>
          <a:p>
            <a:r>
              <a:rPr lang="es-MX" b="1" dirty="0"/>
              <a:t>Así que la fe viene del oír, y el oír, por la palabra de Cristo. </a:t>
            </a:r>
            <a:endParaRPr lang="es-MX" b="1" dirty="0" smtClean="0"/>
          </a:p>
          <a:p>
            <a:r>
              <a:rPr lang="es-MX" b="1" dirty="0" smtClean="0"/>
              <a:t>II Pedro.3:18.</a:t>
            </a:r>
          </a:p>
          <a:p>
            <a:r>
              <a:rPr lang="es-MX" b="1" dirty="0"/>
              <a:t>antes bien, creced en la gracia y el conocimiento de nuestro Señor y Salvador Jesucristo. A El sea la gloria ahora y hasta el día de la eternidad. Amén. </a:t>
            </a:r>
            <a:endParaRPr lang="es-MX" b="1" dirty="0" smtClean="0"/>
          </a:p>
          <a:p>
            <a:r>
              <a:rPr lang="es-MX" b="1" dirty="0" smtClean="0"/>
              <a:t>I Pedro.2:2.</a:t>
            </a:r>
          </a:p>
          <a:p>
            <a:r>
              <a:rPr lang="es-MX" b="1" dirty="0"/>
              <a:t>desead como niños recién nacidos, la leche pura de la palabra, para que por ella crezcáis para salvación, </a:t>
            </a:r>
          </a:p>
        </p:txBody>
      </p:sp>
    </p:spTree>
    <p:extLst>
      <p:ext uri="{BB962C8B-B14F-4D97-AF65-F5344CB8AC3E}">
        <p14:creationId xmlns:p14="http://schemas.microsoft.com/office/powerpoint/2010/main" val="7856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63050" cy="6858000"/>
          </a:xfrm>
        </p:spPr>
        <p:txBody>
          <a:bodyPr>
            <a:normAutofit fontScale="92500"/>
          </a:bodyPr>
          <a:lstStyle/>
          <a:p>
            <a:r>
              <a:rPr lang="es-MX" b="1" dirty="0" smtClean="0"/>
              <a:t>Ser maestros. </a:t>
            </a:r>
          </a:p>
          <a:p>
            <a:r>
              <a:rPr lang="es-MX" b="1" dirty="0" smtClean="0"/>
              <a:t>Hebreos.5:12.</a:t>
            </a:r>
          </a:p>
          <a:p>
            <a:r>
              <a:rPr lang="es-MX" b="1" dirty="0" smtClean="0"/>
              <a:t>Pues </a:t>
            </a:r>
            <a:r>
              <a:rPr lang="es-MX" b="1" dirty="0"/>
              <a:t>aunque ya debierais ser maestros, otra vez tenéis necesidad de que alguien os enseñe los principios elementales de los oráculos de Dios, y habéis llegado a tener necesidad de leche y no de alimento sólido. </a:t>
            </a:r>
            <a:endParaRPr lang="es-MX" b="1" dirty="0" smtClean="0"/>
          </a:p>
          <a:p>
            <a:r>
              <a:rPr lang="es-MX" b="1" dirty="0" smtClean="0"/>
              <a:t>Dios nos manda crecer, es su mandamiento.</a:t>
            </a:r>
          </a:p>
          <a:p>
            <a:r>
              <a:rPr lang="es-MX" b="1" dirty="0" smtClean="0"/>
              <a:t>El servir. Lucas.17:7-9.</a:t>
            </a:r>
          </a:p>
          <a:p>
            <a:r>
              <a:rPr lang="es-MX" b="1" dirty="0" smtClean="0"/>
              <a:t>Dios nos manda a que sirvamos.</a:t>
            </a:r>
          </a:p>
          <a:p>
            <a:r>
              <a:rPr lang="es-MX" b="1" dirty="0" smtClean="0"/>
              <a:t>Marcos.9:35.</a:t>
            </a:r>
          </a:p>
          <a:p>
            <a:r>
              <a:rPr lang="es-MX" b="1" dirty="0"/>
              <a:t>Sentándose, llamó a los doce y les dijo*: Si alguno desea ser el primero, será el último de todos y el servidor de todos. </a:t>
            </a:r>
          </a:p>
        </p:txBody>
      </p:sp>
    </p:spTree>
    <p:extLst>
      <p:ext uri="{BB962C8B-B14F-4D97-AF65-F5344CB8AC3E}">
        <p14:creationId xmlns:p14="http://schemas.microsoft.com/office/powerpoint/2010/main" val="1051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060"/>
            <a:ext cx="9163050" cy="684094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/>
              <a:t>Y debemos hacerlo con amor.</a:t>
            </a:r>
          </a:p>
          <a:p>
            <a:r>
              <a:rPr lang="es-MX" b="1" dirty="0" smtClean="0"/>
              <a:t>Galatas.5:13.</a:t>
            </a:r>
          </a:p>
          <a:p>
            <a:r>
              <a:rPr lang="es-MX" b="1" dirty="0"/>
              <a:t>Porque vosotros, hermanos, a libertad fuisteis llamados; sólo que no uséis la libertad como pretexto para la carne, sino servíos por amor los unos a los otros. </a:t>
            </a:r>
            <a:endParaRPr lang="es-MX" b="1" dirty="0" smtClean="0"/>
          </a:p>
          <a:p>
            <a:r>
              <a:rPr lang="es-MX" b="1" dirty="0" smtClean="0"/>
              <a:t>Estos son mandamientos que Dios nos manda y tenemos que cumplirlos.</a:t>
            </a:r>
          </a:p>
          <a:p>
            <a:r>
              <a:rPr lang="es-MX" b="1" dirty="0" smtClean="0"/>
              <a:t>Hay muchos otros mandamientos que tenemos que cumplir.</a:t>
            </a:r>
          </a:p>
          <a:p>
            <a:r>
              <a:rPr lang="es-MX" b="1" dirty="0" smtClean="0"/>
              <a:t>No dejar de congregarnos.</a:t>
            </a:r>
          </a:p>
          <a:p>
            <a:r>
              <a:rPr lang="es-MX" b="1" dirty="0" smtClean="0"/>
              <a:t>Hebreos.10:15.</a:t>
            </a:r>
          </a:p>
          <a:p>
            <a:r>
              <a:rPr lang="es-MX" b="1" dirty="0"/>
              <a:t>no dejando de congregarnos, como algunos tienen por costumbre, sino exhortándonos unos a otros , y mucho más al ver que el día se acerca.</a:t>
            </a:r>
          </a:p>
        </p:txBody>
      </p:sp>
    </p:spTree>
    <p:extLst>
      <p:ext uri="{BB962C8B-B14F-4D97-AF65-F5344CB8AC3E}">
        <p14:creationId xmlns:p14="http://schemas.microsoft.com/office/powerpoint/2010/main" val="4214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1610" y="3412"/>
            <a:ext cx="9184659" cy="6854588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/>
              <a:t>El ser hospitalario.</a:t>
            </a:r>
          </a:p>
          <a:p>
            <a:r>
              <a:rPr lang="es-MX" b="1" dirty="0" smtClean="0"/>
              <a:t>Hebreos.13:2.</a:t>
            </a:r>
          </a:p>
          <a:p>
            <a:r>
              <a:rPr lang="es-MX" b="1" dirty="0"/>
              <a:t>No os olvidéis de mostrar hospitalidad, porque por ella algunos, sin saberlo, hospedaron ángeles. </a:t>
            </a:r>
            <a:endParaRPr lang="es-MX" b="1" dirty="0" smtClean="0"/>
          </a:p>
          <a:p>
            <a:r>
              <a:rPr lang="es-MX" b="1" dirty="0" smtClean="0"/>
              <a:t>El ayudar.</a:t>
            </a:r>
          </a:p>
          <a:p>
            <a:r>
              <a:rPr lang="es-MX" b="1" dirty="0" smtClean="0"/>
              <a:t>Galatas.6:10.</a:t>
            </a:r>
          </a:p>
          <a:p>
            <a:r>
              <a:rPr lang="es-MX" b="1" dirty="0"/>
              <a:t>Así que entonces, hagamos bien a todos según tengamos oportunidad, y especialmente a los de la familia de la fe. </a:t>
            </a:r>
            <a:endParaRPr lang="es-MX" b="1" dirty="0" smtClean="0"/>
          </a:p>
          <a:p>
            <a:r>
              <a:rPr lang="es-MX" b="1" dirty="0" smtClean="0"/>
              <a:t>El visitar a las viudas y enfermos. </a:t>
            </a:r>
          </a:p>
          <a:p>
            <a:r>
              <a:rPr lang="es-MX" b="1" dirty="0" smtClean="0"/>
              <a:t>Santiago.1:27.</a:t>
            </a:r>
          </a:p>
          <a:p>
            <a:r>
              <a:rPr lang="es-MX" b="1" dirty="0"/>
              <a:t>La religión pura y sin mácula delante de nuestro Dios y Padre es ésta: visitar a los huérfanos y a las viudas en sus aflicciones, y guardarse sin mancha del mundo. </a:t>
            </a:r>
          </a:p>
        </p:txBody>
      </p:sp>
    </p:spTree>
    <p:extLst>
      <p:ext uri="{BB962C8B-B14F-4D97-AF65-F5344CB8AC3E}">
        <p14:creationId xmlns:p14="http://schemas.microsoft.com/office/powerpoint/2010/main" val="42166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63050" cy="6858000"/>
          </a:xfrm>
        </p:spPr>
        <p:txBody>
          <a:bodyPr>
            <a:normAutofit fontScale="92500"/>
          </a:bodyPr>
          <a:lstStyle/>
          <a:p>
            <a:r>
              <a:rPr lang="es-MX" b="1" dirty="0" smtClean="0"/>
              <a:t>Debemos de exhortar.</a:t>
            </a:r>
          </a:p>
          <a:p>
            <a:r>
              <a:rPr lang="es-MX" b="1" dirty="0" smtClean="0"/>
              <a:t>I Tesalonicenses.5:14.</a:t>
            </a:r>
          </a:p>
          <a:p>
            <a:r>
              <a:rPr lang="es-MX" b="1" dirty="0"/>
              <a:t>Y os exhortamos, hermanos, a que amonestéis a los indisciplinados, animéis a los desalentados, sostengáis a los débiles y seáis pacientes con todos</a:t>
            </a:r>
            <a:r>
              <a:rPr lang="es-MX" b="1" dirty="0" smtClean="0"/>
              <a:t>.</a:t>
            </a:r>
          </a:p>
          <a:p>
            <a:r>
              <a:rPr lang="es-MX" b="1" dirty="0" smtClean="0"/>
              <a:t>Debemos predicar el evangelio.</a:t>
            </a:r>
          </a:p>
          <a:p>
            <a:r>
              <a:rPr lang="es-MX" b="1" dirty="0" smtClean="0"/>
              <a:t>Marcos.16:15.</a:t>
            </a:r>
          </a:p>
          <a:p>
            <a:r>
              <a:rPr lang="es-MX" b="1" dirty="0" smtClean="0"/>
              <a:t>Y </a:t>
            </a:r>
            <a:r>
              <a:rPr lang="es-MX" b="1" dirty="0"/>
              <a:t>les dijo: Id por todo el mundo y predicad el evangelio a toda criatura. </a:t>
            </a:r>
            <a:endParaRPr lang="es-MX" b="1" dirty="0" smtClean="0"/>
          </a:p>
          <a:p>
            <a:r>
              <a:rPr lang="es-MX" b="1" dirty="0" smtClean="0"/>
              <a:t>Son muchos los mandamientos que tenemos que cumplir.</a:t>
            </a:r>
          </a:p>
          <a:p>
            <a:r>
              <a:rPr lang="es-MX" b="1" dirty="0" smtClean="0"/>
              <a:t>Pero la pregunta es: </a:t>
            </a:r>
          </a:p>
          <a:p>
            <a:r>
              <a:rPr lang="es-MX" b="1" dirty="0" smtClean="0"/>
              <a:t>¿Lo estoy haciendo?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405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76" y="0"/>
            <a:ext cx="9165325" cy="6858000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Si lo estoy haciendo, soy siervo inútil todavía.</a:t>
            </a:r>
          </a:p>
          <a:p>
            <a:r>
              <a:rPr lang="es-MX" b="1" dirty="0" smtClean="0"/>
              <a:t>¿Ahora imagínese sino lo estoy haciendo? </a:t>
            </a:r>
          </a:p>
          <a:p>
            <a:r>
              <a:rPr lang="es-MX" b="1" dirty="0" smtClean="0"/>
              <a:t>Si cumpliendo la obra que Dios me manda soy siervo inútil</a:t>
            </a:r>
            <a:r>
              <a:rPr lang="es-MX" b="1" smtClean="0"/>
              <a:t>, cuanto </a:t>
            </a:r>
            <a:r>
              <a:rPr lang="es-MX" b="1" dirty="0" smtClean="0"/>
              <a:t>mas cuando no la estoy haciendo.</a:t>
            </a:r>
          </a:p>
          <a:p>
            <a:r>
              <a:rPr lang="es-MX" b="1" dirty="0" smtClean="0"/>
              <a:t>¿Cuanto mas cuando no estoy cumpliendo con los mandamientos que Dios me manda?</a:t>
            </a:r>
          </a:p>
          <a:p>
            <a:r>
              <a:rPr lang="es-MX" b="1" dirty="0" smtClean="0"/>
              <a:t>Respóndase Usted mismo hermano.</a:t>
            </a:r>
          </a:p>
          <a:p>
            <a:r>
              <a:rPr lang="es-MX" b="1" dirty="0" smtClean="0"/>
              <a:t>Lucas.17:10.</a:t>
            </a:r>
          </a:p>
          <a:p>
            <a:r>
              <a:rPr lang="es-MX" b="1" dirty="0"/>
              <a:t>Así también vosotros, cuando hayáis hecho todo lo que se os ha ordenado, decid: "Siervos inútiles somos; hemos hecho sólo lo que debíamos haber hecho." </a:t>
            </a:r>
          </a:p>
        </p:txBody>
      </p:sp>
    </p:spTree>
    <p:extLst>
      <p:ext uri="{BB962C8B-B14F-4D97-AF65-F5344CB8AC3E}">
        <p14:creationId xmlns:p14="http://schemas.microsoft.com/office/powerpoint/2010/main" val="13259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257800" cy="7921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itchFamily="34" charset="0"/>
              </a:rPr>
              <a:t/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CONCLUSI</a:t>
            </a:r>
            <a:r>
              <a:rPr lang="es-ES" sz="2800" dirty="0" smtClean="0">
                <a:solidFill>
                  <a:srgbClr val="00FF00"/>
                </a:solidFill>
                <a:latin typeface="Arial Black" pitchFamily="34" charset="0"/>
              </a:rPr>
              <a:t>Ó</a:t>
            </a:r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>N:</a:t>
            </a:r>
            <a: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rial Black" pitchFamily="34" charset="0"/>
              </a:rPr>
            </a:br>
            <a:endParaRPr lang="en-US" sz="3200" dirty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2400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dirty="0" smtClean="0">
                <a:latin typeface="Arial Black" pitchFamily="34" charset="0"/>
                <a:cs typeface="Arial" pitchFamily="34" charset="0"/>
              </a:rPr>
              <a:t>La pregunta fue:</a:t>
            </a:r>
          </a:p>
          <a:p>
            <a:pPr>
              <a:buNone/>
            </a:pPr>
            <a:r>
              <a:rPr lang="es-MX" sz="24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¿Qué es lo máximo que podemos ser como un </a:t>
            </a:r>
            <a:r>
              <a:rPr lang="es-MX" sz="2400" u="sng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siervo</a:t>
            </a:r>
            <a:r>
              <a:rPr lang="es-MX" sz="24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 de Dios?</a:t>
            </a:r>
          </a:p>
          <a:p>
            <a:pPr>
              <a:buNone/>
            </a:pPr>
            <a:r>
              <a:rPr lang="es-MX" sz="2400" dirty="0" smtClean="0">
                <a:latin typeface="Arial Black" pitchFamily="34" charset="0"/>
                <a:cs typeface="Arial" pitchFamily="34" charset="0"/>
              </a:rPr>
              <a:t>Respuesta:</a:t>
            </a:r>
          </a:p>
          <a:p>
            <a:pPr>
              <a:buNone/>
            </a:pPr>
            <a:r>
              <a:rPr lang="es-MX" sz="24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                  </a:t>
            </a:r>
            <a:r>
              <a:rPr lang="es-MX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“</a:t>
            </a:r>
            <a:r>
              <a:rPr lang="es-MX" i="1" u="sng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Un Siervo Inútil</a:t>
            </a:r>
            <a:r>
              <a:rPr lang="es-MX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” </a:t>
            </a:r>
            <a:endParaRPr lang="es-MX" sz="2600" i="1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600" i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que ha hecho todo lo que Dios le mando lo cual era su obligación hacer</a:t>
            </a:r>
          </a:p>
          <a:p>
            <a:pPr>
              <a:buNone/>
            </a:pPr>
            <a:r>
              <a:rPr lang="es-ES" sz="24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 Black" pitchFamily="34" charset="0"/>
                <a:cs typeface="Arial" pitchFamily="34" charset="0"/>
              </a:rPr>
              <a:t> 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381000" y="1676400"/>
            <a:ext cx="8305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2800" dirty="0" smtClean="0">
                <a:latin typeface="Arial Black" pitchFamily="34" charset="0"/>
              </a:rPr>
              <a:t>¿Por qué</a:t>
            </a:r>
            <a:r>
              <a:rPr lang="es-MX" sz="2800" kern="0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n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  <a:sym typeface="Wingdings 3"/>
              </a:rPr>
              <a:t>o podemos ser Superior o Excepcional? </a:t>
            </a:r>
            <a:endParaRPr kumimoji="0" lang="es-MX" sz="2800" b="1" i="1" u="none" strike="noStrike" kern="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  <a:sym typeface="Wingdings 3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Porque </a:t>
            </a:r>
            <a:r>
              <a:rPr kumimoji="0" lang="es-MX" sz="3200" b="0" i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n</a:t>
            </a:r>
            <a:r>
              <a:rPr kumimoji="0" lang="es-MX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unca podemos hacer mas</a:t>
            </a:r>
            <a:r>
              <a:rPr kumimoji="0" lang="es-MX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de lo que debemos hacer!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Señales\Gracias\Gracias Animadas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P\Desktop\Señales\Gracias\DIOS NOS BENDIGA\DIOS20TE20BENDIGA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39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-power-point-templates.com/wp-content/uploads/2010/02/474_example.jpg"/>
          <p:cNvPicPr>
            <a:picLocks noChangeAspect="1" noChangeArrowheads="1"/>
          </p:cNvPicPr>
          <p:nvPr/>
        </p:nvPicPr>
        <p:blipFill>
          <a:blip r:embed="rId2" cstate="print"/>
          <a:srcRect b="31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INTRODUCCI</a:t>
            </a:r>
            <a:r>
              <a:rPr lang="es-ES" sz="2800" dirty="0" smtClean="0">
                <a:latin typeface="Arial Black" pitchFamily="34" charset="0"/>
              </a:rPr>
              <a:t>Ó</a:t>
            </a:r>
            <a:r>
              <a:rPr lang="en-US" sz="2800" dirty="0" smtClean="0">
                <a:latin typeface="Arial Black" pitchFamily="34" charset="0"/>
              </a:rPr>
              <a:t>N.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0772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Estaba estudiando   y  me encontré con un versículo que me llamo la atención.</a:t>
            </a:r>
          </a:p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El versículo </a:t>
            </a:r>
            <a:r>
              <a:rPr lang="es-MX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ense</a:t>
            </a:r>
            <a:r>
              <a:rPr lang="es-MX" sz="2400" u="sng" dirty="0" smtClean="0">
                <a:solidFill>
                  <a:srgbClr val="0000FF"/>
                </a:solidFill>
                <a:latin typeface="Arial Black" pitchFamily="34" charset="0"/>
              </a:rPr>
              <a:t>ñ</a:t>
            </a:r>
            <a:r>
              <a:rPr lang="es-MX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a algo</a:t>
            </a:r>
            <a:r>
              <a:rPr lang="es-MX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muy importante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que pocos hemos considerado.</a:t>
            </a:r>
          </a:p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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Pero antes de comenzar permítanme darles un trasfondo de porque este texto me llamo a atención.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En el mundo secular las personas que trabajan reciben una evaluación sobre cómo </a:t>
            </a:r>
            <a:r>
              <a:rPr lang="es-ES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realizan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su trabajo  </a:t>
            </a:r>
          </a:p>
          <a:p>
            <a:pPr>
              <a:buNone/>
            </a:pP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 (</a:t>
            </a:r>
            <a:r>
              <a:rPr lang="es-ES" sz="2400" b="1" i="1" dirty="0" smtClean="0">
                <a:latin typeface="Arial Black" pitchFamily="34" charset="0"/>
                <a:cs typeface="Arial" pitchFamily="34" charset="0"/>
              </a:rPr>
              <a:t>esta evaluación es cada </a:t>
            </a:r>
            <a:r>
              <a:rPr lang="es-ES" sz="2400" i="1" dirty="0" smtClean="0">
                <a:latin typeface="Arial Black" pitchFamily="34" charset="0"/>
              </a:rPr>
              <a:t>año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Normalmente el trabajador recibe una de tres evaluaciones</a:t>
            </a:r>
            <a:endParaRPr lang="es-MX" sz="2400" dirty="0" smtClean="0">
              <a:latin typeface="Arial Black" pitchFamily="34" charset="0"/>
            </a:endParaRPr>
          </a:p>
          <a:p>
            <a:pPr>
              <a:buNone/>
            </a:pPr>
            <a:endParaRPr lang="es-MX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  </a:t>
            </a:r>
            <a:endParaRPr lang="es-MX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-power-point-templates.com/wp-content/uploads/2010/02/474_example.jpg"/>
          <p:cNvPicPr>
            <a:picLocks noChangeAspect="1" noChangeArrowheads="1"/>
          </p:cNvPicPr>
          <p:nvPr/>
        </p:nvPicPr>
        <p:blipFill>
          <a:blip r:embed="rId2" cstate="print"/>
          <a:srcRect b="31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84582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  <a:sym typeface="Wingdings 3"/>
              </a:rPr>
              <a:t>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Por ejemplo donde  yo trabajaba, una persona podía ser  evaluado como….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 </a:t>
            </a:r>
            <a:r>
              <a:rPr lang="es-E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Superior</a:t>
            </a:r>
          </a:p>
          <a:p>
            <a:pPr>
              <a:buNone/>
            </a:pP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  </a:t>
            </a:r>
            <a:r>
              <a:rPr lang="es-E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hizo todo en una manera sobresaliente  e hizo más de lo que se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esperaba.</a:t>
            </a:r>
            <a:endParaRPr lang="es-ES" sz="24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 </a:t>
            </a:r>
            <a:r>
              <a:rPr lang="es-E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Excepcional</a:t>
            </a:r>
          </a:p>
          <a:p>
            <a:pPr>
              <a:buNone/>
            </a:pP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s-E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hizo todo lo que se esperaba y lo hizo con la actitud correcta y con errores mínimos, etc.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 </a:t>
            </a:r>
            <a:r>
              <a:rPr lang="es-E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Satisfactoria</a:t>
            </a:r>
          </a:p>
          <a:p>
            <a:pPr>
              <a:buNone/>
            </a:pP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   </a:t>
            </a:r>
            <a:r>
              <a:rPr lang="es-E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hizo lo que se esperaba de él y lo hizo como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debería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hacerlo.</a:t>
            </a:r>
            <a:endParaRPr lang="es-ES" sz="24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dirty="0" smtClean="0"/>
              <a:t/>
            </a:r>
            <a:br>
              <a:rPr lang="es-ES" sz="2400" dirty="0" smtClean="0"/>
            </a:b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-power-point-templates.com/wp-content/uploads/2010/02/474_example.jpg"/>
          <p:cNvPicPr>
            <a:picLocks noChangeAspect="1" noChangeArrowheads="1"/>
          </p:cNvPicPr>
          <p:nvPr/>
        </p:nvPicPr>
        <p:blipFill>
          <a:blip r:embed="rId2" cstate="print"/>
          <a:srcRect b="31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84582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Entonces </a:t>
            </a:r>
            <a:r>
              <a:rPr lang="es-MX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lo máximo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 que pudiera ser un trabajador era</a:t>
            </a:r>
            <a:r>
              <a:rPr lang="es-MX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MX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SUPERIOR</a:t>
            </a:r>
            <a:r>
              <a:rPr lang="es-MX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 </a:t>
            </a:r>
          </a:p>
          <a:p>
            <a:pPr>
              <a:buNone/>
            </a:pP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  [</a:t>
            </a:r>
            <a:r>
              <a:rPr lang="es-MX" sz="2400" b="1" i="1" u="sng" dirty="0" smtClean="0">
                <a:latin typeface="Arial Black" pitchFamily="34" charset="0"/>
                <a:cs typeface="Arial" pitchFamily="34" charset="0"/>
              </a:rPr>
              <a:t>Hizo </a:t>
            </a:r>
            <a:r>
              <a:rPr lang="es-MX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mas</a:t>
            </a:r>
            <a:r>
              <a:rPr lang="es-MX" sz="2400" b="1" i="1" u="sng" dirty="0" smtClean="0">
                <a:latin typeface="Arial Black" pitchFamily="34" charset="0"/>
                <a:cs typeface="Arial" pitchFamily="34" charset="0"/>
              </a:rPr>
              <a:t> de lo que debería de haber hecho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]</a:t>
            </a:r>
          </a:p>
          <a:p>
            <a:pPr>
              <a:buNone/>
            </a:pP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Es la mas alta evaluación que el o ella pudiera recibir</a:t>
            </a:r>
            <a:r>
              <a:rPr lang="es-MX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 Ahora vamos aplicando esto </a:t>
            </a:r>
            <a:r>
              <a:rPr lang="es-MX" sz="2400" b="1" u="sng" dirty="0" smtClean="0">
                <a:latin typeface="Arial Black" pitchFamily="34" charset="0"/>
                <a:cs typeface="Arial" pitchFamily="34" charset="0"/>
                <a:sym typeface="Wingdings 3"/>
              </a:rPr>
              <a:t>espiritualmente</a:t>
            </a:r>
          </a:p>
          <a:p>
            <a:pPr>
              <a:buNone/>
            </a:pPr>
            <a:r>
              <a:rPr lang="es-MX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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 smtClean="0">
                <a:latin typeface="Arial Black" pitchFamily="34" charset="0"/>
                <a:cs typeface="Arial" pitchFamily="34" charset="0"/>
                <a:sym typeface="Wingdings 3"/>
              </a:rPr>
              <a:t>Como un Cristiano </a:t>
            </a:r>
            <a:r>
              <a:rPr lang="es-MX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somos un </a:t>
            </a:r>
            <a:r>
              <a:rPr lang="es-MX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siervo de Dios; un trabajador del Señor.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 3"/>
              </a:rPr>
              <a:t></a:t>
            </a:r>
            <a:r>
              <a:rPr lang="es-ES" sz="2400" dirty="0" smtClean="0">
                <a:latin typeface="Arial Black" pitchFamily="34" charset="0"/>
                <a:sym typeface="Wingdings 3"/>
              </a:rPr>
              <a:t> La</a:t>
            </a:r>
            <a:r>
              <a:rPr lang="es-ES" sz="2400" dirty="0" smtClean="0">
                <a:latin typeface="Arial Black" pitchFamily="34" charset="0"/>
              </a:rPr>
              <a:t> pregunta es:</a:t>
            </a:r>
          </a:p>
          <a:p>
            <a:pPr>
              <a:buNone/>
            </a:pPr>
            <a:r>
              <a:rPr lang="es-ES" sz="2400" dirty="0" smtClean="0">
                <a:latin typeface="Arial Black" pitchFamily="34" charset="0"/>
              </a:rPr>
              <a:t> </a:t>
            </a:r>
            <a:r>
              <a:rPr lang="es-MX" sz="2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¿Qué es </a:t>
            </a:r>
            <a:r>
              <a:rPr lang="es-MX" sz="2400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lo máximo que podemos ser</a:t>
            </a:r>
            <a:r>
              <a:rPr lang="es-MX" sz="2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como un siervo o trabajador de Dios?</a:t>
            </a:r>
            <a:endParaRPr lang="es-MX" sz="2400" b="1" u="sng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b="1" dirty="0" smtClean="0">
                <a:latin typeface="Arial Black" pitchFamily="34" charset="0"/>
                <a:cs typeface="Arial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oogle.com/url?source=imglanding&amp;ct=img&amp;q=http://www.wellspringcounselinggroup.com/yahoo_site_admin/assets/images/silhouette_at_sunset-sad.117120037_std.jpg&amp;sa=X&amp;ei=k0juT5K4IZGu8QSp-Nz_AQ&amp;ved=0CAwQ8wc4jwI&amp;usg=AFQjCNHglezbKfv2ZODrb6qOAXpLMvh-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2042" y="382012"/>
            <a:ext cx="79247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800" b="1" i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s-MX" sz="4800" b="1" i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 Máximo Que </a:t>
            </a:r>
            <a:r>
              <a:rPr lang="es-MX" sz="4800" b="1" i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Podemos Ser </a:t>
            </a:r>
          </a:p>
          <a:p>
            <a:pPr algn="ctr"/>
            <a:r>
              <a:rPr lang="es-MX" sz="4800" b="1" i="1" cap="none" spc="0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Un Siervo De Dios</a:t>
            </a:r>
            <a:r>
              <a:rPr lang="es-MX" sz="4800" b="1" i="1" cap="none" spc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ristian powerpoint"/>
          <p:cNvPicPr>
            <a:picLocks noChangeAspect="1" noChangeArrowheads="1"/>
          </p:cNvPicPr>
          <p:nvPr/>
        </p:nvPicPr>
        <p:blipFill>
          <a:blip r:embed="rId2" cstate="print"/>
          <a:srcRect b="4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10600" cy="579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</a:t>
            </a:r>
            <a:r>
              <a:rPr lang="es-MX" sz="2600" dirty="0" smtClean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En los versículos antes del v.10, Cristo les hablo sobre….</a:t>
            </a:r>
          </a:p>
          <a:p>
            <a:pPr>
              <a:buNone/>
            </a:pPr>
            <a:r>
              <a:rPr lang="es-MX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(1)</a:t>
            </a:r>
            <a:r>
              <a:rPr lang="es-MX" sz="2600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el cuidado de no ser tropiezo a nadie, </a:t>
            </a:r>
            <a:r>
              <a:rPr lang="es-MX" sz="26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v.1-2</a:t>
            </a:r>
          </a:p>
          <a:p>
            <a:pPr>
              <a:buNone/>
            </a:pPr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(2)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el deber de perdonar a los que piden perdón, </a:t>
            </a:r>
            <a:r>
              <a:rPr lang="es-MX" sz="26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v.3-4</a:t>
            </a:r>
          </a:p>
          <a:p>
            <a:pPr>
              <a:buNone/>
            </a:pPr>
            <a:r>
              <a:rPr lang="es-MX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(3)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el poder de la fe ilustrado por la semilla de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mostaza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y que la fe de ellos debe crecer. </a:t>
            </a:r>
            <a:r>
              <a:rPr lang="es-MX" sz="26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v.5-6</a:t>
            </a:r>
          </a:p>
          <a:p>
            <a:pPr>
              <a:buNone/>
            </a:pPr>
            <a:r>
              <a:rPr lang="es-MX" sz="26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(4)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el deber de servir.</a:t>
            </a:r>
            <a:r>
              <a:rPr lang="es-MX" sz="2600" dirty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v.7-9</a:t>
            </a:r>
            <a:r>
              <a:rPr lang="es-MX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MX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=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 Aquí Jesús usa la </a:t>
            </a:r>
            <a:r>
              <a:rPr lang="es-MX" sz="2600" b="1" u="sng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relación del amo y su siervo</a:t>
            </a:r>
            <a:r>
              <a:rPr lang="es-MX" sz="2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para decirles 3 cosas </a:t>
            </a:r>
            <a:r>
              <a:rPr lang="es-MX" sz="2600" dirty="0" smtClean="0">
                <a:latin typeface="Arial Black" pitchFamily="34" charset="0"/>
                <a:cs typeface="Arial" pitchFamily="34" charset="0"/>
              </a:rPr>
              <a:t>sobre lo que les había dicho…</a:t>
            </a:r>
            <a:endParaRPr lang="es-MX" sz="2600" b="1" dirty="0" smtClean="0">
              <a:latin typeface="Arial Black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s-MX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[1]  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Aun teniendo la fe para desarraigar arboles y plantarlos en el mar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no deberían exaltarse. </a:t>
            </a:r>
          </a:p>
          <a:p>
            <a:pPr marL="457200" indent="-457200">
              <a:buNone/>
            </a:pPr>
            <a:r>
              <a:rPr lang="es-MX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[2]  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Como siervos, cuando están ejerciendo la fe y perdonando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solo hacen lo que deberían hacer.</a:t>
            </a:r>
          </a:p>
          <a:p>
            <a:pPr marL="457200" indent="-457200">
              <a:buNone/>
            </a:pPr>
            <a:r>
              <a:rPr lang="es-MX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[3]  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Un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siervo no se queja por hacer lo que debe hacer</a:t>
            </a:r>
            <a:r>
              <a:rPr lang="es-MX" sz="26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6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ni espera que se le den la gracias</a:t>
            </a:r>
            <a:r>
              <a:rPr lang="es-MX" sz="2600" b="1" dirty="0" smtClean="0">
                <a:latin typeface="Arial Black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s-MX" sz="2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MX" sz="2600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228600"/>
            <a:ext cx="5010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          </a:t>
            </a:r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LUCAS.17:1-10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ristian powerpoint"/>
          <p:cNvPicPr>
            <a:picLocks noChangeAspect="1" noChangeArrowheads="1"/>
          </p:cNvPicPr>
          <p:nvPr/>
        </p:nvPicPr>
        <p:blipFill>
          <a:blip r:embed="rId2" cstate="print"/>
          <a:srcRect b="45556"/>
          <a:stretch>
            <a:fillRect/>
          </a:stretch>
        </p:blipFill>
        <p:spPr bwMode="auto">
          <a:xfrm>
            <a:off x="-34119" y="-6824"/>
            <a:ext cx="9178119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V.10</a:t>
            </a:r>
          </a:p>
          <a:p>
            <a:pPr>
              <a:buNone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= Termina el Señor diciendo:</a:t>
            </a:r>
            <a:endParaRPr lang="es-MX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MX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Como siervos si hacen todo lo que deben hacer son nada mas que “siervos inútiles</a:t>
            </a:r>
            <a:r>
              <a:rPr lang="es-MX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!”</a:t>
            </a:r>
          </a:p>
          <a:p>
            <a:pPr>
              <a:buNone/>
            </a:pPr>
            <a:r>
              <a:rPr lang="es-MX" sz="2400" b="1" dirty="0" smtClean="0">
                <a:latin typeface="Arial Black" pitchFamily="34" charset="0"/>
                <a:cs typeface="Arial" pitchFamily="34" charset="0"/>
              </a:rPr>
              <a:t>Una</a:t>
            </a: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 version dice: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De modo que, cuando ustedes hayan hecho todo lo que Dios les ordena, no esperen que él les dé las gracias. Más bien, piensen: “Nosotros somos sólo sirvientes; </a:t>
            </a:r>
            <a:r>
              <a:rPr lang="es-ES" sz="24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no hemos hecho más</a:t>
            </a:r>
            <a:r>
              <a:rPr lang="es-ES" sz="2400" b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que cumplir con nuestra obligación.”</a:t>
            </a:r>
            <a:endParaRPr lang="en-US" sz="2400" b="1" dirty="0" smtClean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400" b="1" u="sng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MX" sz="24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-power-point-templates.com/wp-content/uploads/2010/02/474_example.jpg"/>
          <p:cNvPicPr>
            <a:picLocks noChangeAspect="1" noChangeArrowheads="1"/>
          </p:cNvPicPr>
          <p:nvPr/>
        </p:nvPicPr>
        <p:blipFill>
          <a:blip r:embed="rId2" cstate="print"/>
          <a:srcRect b="31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381000"/>
            <a:ext cx="9144000" cy="4953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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Hay 2 palabras que necesitamos entender...</a:t>
            </a:r>
          </a:p>
          <a:p>
            <a:pPr>
              <a:buNone/>
            </a:pP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(1) </a:t>
            </a:r>
            <a:r>
              <a:rPr lang="es-MX" sz="31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Inútil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= 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no hacer nada más allá de su deber</a:t>
            </a:r>
          </a:p>
          <a:p>
            <a:pPr>
              <a:buNone/>
            </a:pP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(</a:t>
            </a:r>
            <a:r>
              <a:rPr lang="es-MX" sz="3100" b="1" i="1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Inútil</a:t>
            </a:r>
            <a:r>
              <a:rPr lang="es-MX" sz="3100" b="1" i="1" dirty="0" smtClean="0">
                <a:latin typeface="Arial Black" pitchFamily="34" charset="0"/>
                <a:cs typeface="Arial" pitchFamily="34" charset="0"/>
              </a:rPr>
              <a:t> =  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“</a:t>
            </a:r>
            <a:r>
              <a:rPr lang="es-ES" sz="3100" u="sng" dirty="0" smtClean="0">
                <a:latin typeface="Arial Black" pitchFamily="34" charset="0"/>
              </a:rPr>
              <a:t>Como siervos</a:t>
            </a:r>
            <a:r>
              <a:rPr lang="es-ES" sz="3100" dirty="0" smtClean="0">
                <a:latin typeface="Arial Black" pitchFamily="34" charset="0"/>
              </a:rPr>
              <a:t>,  no hemos aprovechado  o beneficiado a Dios en nada”)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</a:p>
          <a:p>
            <a:pPr>
              <a:buNone/>
            </a:pPr>
            <a:r>
              <a:rPr lang="es-MX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 (2) </a:t>
            </a:r>
            <a:r>
              <a:rPr lang="es-MX" sz="31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Útil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= hacer </a:t>
            </a:r>
            <a:r>
              <a:rPr lang="es-MX" sz="31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mas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  <a:sym typeface="Wingdings 3"/>
              </a:rPr>
              <a:t> de lo que debe; 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contribuir </a:t>
            </a:r>
            <a:r>
              <a:rPr lang="es-MX" sz="3100" b="1" u="sng" dirty="0" smtClean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más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 a otro de lo que recibe de él.</a:t>
            </a:r>
          </a:p>
          <a:p>
            <a:pPr>
              <a:buNone/>
            </a:pP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3100" b="1" u="sng" dirty="0" smtClean="0">
                <a:latin typeface="Arial Black" pitchFamily="34" charset="0"/>
                <a:cs typeface="Arial" pitchFamily="34" charset="0"/>
              </a:rPr>
              <a:t>Nota</a:t>
            </a:r>
            <a:r>
              <a:rPr lang="es-MX" sz="3100" b="1" dirty="0" smtClean="0">
                <a:latin typeface="Arial Black" pitchFamily="34" charset="0"/>
                <a:cs typeface="Arial" pitchFamily="34" charset="0"/>
              </a:rPr>
              <a:t>:                                                                        </a:t>
            </a:r>
            <a:r>
              <a:rPr lang="es-MX" sz="3100" b="1" i="1" dirty="0" smtClean="0">
                <a:latin typeface="Arial Black" pitchFamily="34" charset="0"/>
                <a:cs typeface="Arial" pitchFamily="34" charset="0"/>
              </a:rPr>
              <a:t>“</a:t>
            </a:r>
            <a:r>
              <a:rPr lang="es-ES" sz="3100" i="1" dirty="0" smtClean="0">
                <a:solidFill>
                  <a:srgbClr val="C00000"/>
                </a:solidFill>
                <a:latin typeface="Arial Black" pitchFamily="34" charset="0"/>
              </a:rPr>
              <a:t>Es imposible hacer mas por Dios de lo que Dios ha hecho por nosotros</a:t>
            </a:r>
            <a:r>
              <a:rPr lang="es-ES" sz="3100" i="1" dirty="0" smtClean="0">
                <a:latin typeface="Arial Black" pitchFamily="34" charset="0"/>
              </a:rPr>
              <a:t>”.</a:t>
            </a:r>
            <a:endParaRPr lang="es-MX" sz="3100" b="1" i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 smtClean="0">
              <a:latin typeface="Arial Black" pitchFamily="34" charset="0"/>
              <a:cs typeface="Arial" pitchFamily="34" charset="0"/>
              <a:sym typeface="Wingdings 3"/>
            </a:endParaRPr>
          </a:p>
          <a:p>
            <a:pPr>
              <a:buNone/>
            </a:pPr>
            <a:r>
              <a:rPr lang="es-MX" sz="2600" b="1" dirty="0" smtClean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endParaRPr lang="es-MX" sz="2600" b="1" dirty="0" smtClean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4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s-MX" sz="2400" dirty="0" smtClean="0">
                <a:latin typeface="Arial Black" pitchFamily="34" charset="0"/>
                <a:cs typeface="Arial" pitchFamily="34" charset="0"/>
              </a:rPr>
            </a:br>
            <a:endParaRPr lang="es-MX" sz="24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236"/>
            <a:ext cx="8229600" cy="1143000"/>
          </a:xfrm>
        </p:spPr>
        <p:txBody>
          <a:bodyPr/>
          <a:lstStyle/>
          <a:p>
            <a:r>
              <a:rPr lang="es-MX" b="1" dirty="0" smtClean="0"/>
              <a:t>EL PUNTO DE JESUS.</a:t>
            </a:r>
            <a:endParaRPr lang="es-MX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-19050" y="1066800"/>
            <a:ext cx="9163050" cy="5791200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Jesús nos esta diciendo que aun haciendo todo lo que Dios nos manda, aun así no meceremos mas elogios.</a:t>
            </a:r>
          </a:p>
          <a:p>
            <a:r>
              <a:rPr lang="es-MX" b="1" dirty="0" smtClean="0"/>
              <a:t>Imaginemos que si hacemos todo lo que nos manda Dios, somos siervos inútiles. </a:t>
            </a:r>
          </a:p>
          <a:p>
            <a:r>
              <a:rPr lang="es-MX" b="1" dirty="0" smtClean="0"/>
              <a:t>¿que pasa cuando nos hacemos ni lo que El nos manda?</a:t>
            </a:r>
          </a:p>
          <a:p>
            <a:r>
              <a:rPr lang="es-MX" b="1" dirty="0" smtClean="0"/>
              <a:t>Porque:</a:t>
            </a:r>
          </a:p>
          <a:p>
            <a:r>
              <a:rPr lang="es-MX" b="1" dirty="0" smtClean="0"/>
              <a:t>No ser piedra de tropiezo. Lucas.10:1-2. Dios lo ha mandado. </a:t>
            </a:r>
          </a:p>
          <a:p>
            <a:r>
              <a:rPr lang="es-MX" b="1" dirty="0" smtClean="0"/>
              <a:t>I Corintios.10:32.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429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1364</Words>
  <Application>Microsoft Office PowerPoint</Application>
  <PresentationFormat>Presentación en pantalla (4:3)</PresentationFormat>
  <Paragraphs>130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Office Theme</vt:lpstr>
      <vt:lpstr>Default Design</vt:lpstr>
      <vt:lpstr>Presentación de PowerPoint</vt:lpstr>
      <vt:lpstr>INTRODUCCIÓN.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PUNTO DE JESUS.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CONCLUSIÓN: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11, 2012 – BIBLE VERSE OF THE DAY</dc:title>
  <dc:creator>Luis</dc:creator>
  <cp:lastModifiedBy>HP</cp:lastModifiedBy>
  <cp:revision>135</cp:revision>
  <dcterms:created xsi:type="dcterms:W3CDTF">2012-05-10T18:45:43Z</dcterms:created>
  <dcterms:modified xsi:type="dcterms:W3CDTF">2017-10-09T04:15:44Z</dcterms:modified>
</cp:coreProperties>
</file>