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98" r:id="rId10"/>
    <p:sldId id="263" r:id="rId11"/>
    <p:sldId id="264" r:id="rId12"/>
    <p:sldId id="265" r:id="rId13"/>
    <p:sldId id="277" r:id="rId14"/>
    <p:sldId id="267" r:id="rId15"/>
    <p:sldId id="268" r:id="rId16"/>
    <p:sldId id="269" r:id="rId17"/>
    <p:sldId id="266" r:id="rId18"/>
    <p:sldId id="270" r:id="rId19"/>
    <p:sldId id="271" r:id="rId20"/>
    <p:sldId id="299" r:id="rId21"/>
    <p:sldId id="274" r:id="rId22"/>
    <p:sldId id="275" r:id="rId23"/>
    <p:sldId id="278" r:id="rId24"/>
    <p:sldId id="279" r:id="rId25"/>
    <p:sldId id="296" r:id="rId26"/>
    <p:sldId id="280" r:id="rId27"/>
    <p:sldId id="281" r:id="rId28"/>
    <p:sldId id="300" r:id="rId29"/>
    <p:sldId id="282" r:id="rId30"/>
    <p:sldId id="283" r:id="rId31"/>
    <p:sldId id="301" r:id="rId32"/>
    <p:sldId id="284" r:id="rId33"/>
    <p:sldId id="285" r:id="rId34"/>
    <p:sldId id="286" r:id="rId35"/>
    <p:sldId id="287" r:id="rId36"/>
    <p:sldId id="297" r:id="rId37"/>
    <p:sldId id="289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32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05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3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3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45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66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82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86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84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85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443B-A596-4190-8DC2-04DAEB50EDE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DB61-C7F4-43F6-A73E-87973C511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9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LOS PECADOS DEL REY UZIAS.</a:t>
            </a: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II CRONICAS.26:16-19.</a:t>
            </a:r>
            <a:br>
              <a:rPr lang="es-ES" b="1" dirty="0" smtClean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INTRODUCCION: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este estudio veremos los pecados que cometió 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y eso lo llevo a rebelarse contra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morir </a:t>
            </a:r>
            <a:r>
              <a:rPr lang="es-ES" b="1" dirty="0" smtClean="0">
                <a:solidFill>
                  <a:schemeClr val="bg1"/>
                </a:solidFill>
              </a:rPr>
              <a:t>solo. </a:t>
            </a:r>
          </a:p>
          <a:p>
            <a:r>
              <a:rPr lang="es-ES" b="1" dirty="0">
                <a:solidFill>
                  <a:schemeClr val="bg1"/>
                </a:solidFill>
              </a:rPr>
              <a:t>A</a:t>
            </a:r>
            <a:r>
              <a:rPr lang="es-ES" b="1" dirty="0" smtClean="0">
                <a:solidFill>
                  <a:schemeClr val="bg1"/>
                </a:solidFill>
              </a:rPr>
              <a:t>islado </a:t>
            </a:r>
          </a:p>
          <a:p>
            <a:r>
              <a:rPr lang="es-ES" b="1" dirty="0">
                <a:solidFill>
                  <a:schemeClr val="bg1"/>
                </a:solidFill>
              </a:rPr>
              <a:t>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con lepra.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Nosotros debemos de tener cuidado de no caer en estos pecados para no condenarnos, no imitemos el ejemplo del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fue Rey a los 17 años de edad.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Cronicas.26:1. </a:t>
            </a:r>
          </a:p>
          <a:p>
            <a:r>
              <a:rPr lang="es-ES" b="1" dirty="0">
                <a:solidFill>
                  <a:schemeClr val="bg1"/>
                </a:solidFill>
              </a:rPr>
              <a:t>Y todo el pueblo de Judá tomó a </a:t>
            </a:r>
            <a:r>
              <a:rPr lang="es-ES" b="1" dirty="0" err="1">
                <a:solidFill>
                  <a:schemeClr val="bg1"/>
                </a:solidFill>
              </a:rPr>
              <a:t>Uzías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u="sng" dirty="0">
                <a:solidFill>
                  <a:srgbClr val="FF0000"/>
                </a:solidFill>
              </a:rPr>
              <a:t>que tenía dieciséis años</a:t>
            </a:r>
            <a:r>
              <a:rPr lang="es-ES" b="1" dirty="0">
                <a:solidFill>
                  <a:schemeClr val="bg1"/>
                </a:solidFill>
              </a:rPr>
              <a:t>, y lo hicieron rey en lugar de su padre </a:t>
            </a:r>
            <a:r>
              <a:rPr lang="es-ES" b="1" dirty="0" err="1">
                <a:solidFill>
                  <a:schemeClr val="bg1"/>
                </a:solidFill>
              </a:rPr>
              <a:t>Amasías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Desde muy temprana edad tenía una responsabilidad muy grande.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56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6012160" cy="683972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 misericordia y verdad se expía la culpa, y con el temor del SEÑOR el hombre se aparta del mal.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eso debemos de ser humildes ante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Porque </a:t>
            </a:r>
            <a:r>
              <a:rPr lang="es-ES" b="1" dirty="0" smtClean="0">
                <a:solidFill>
                  <a:schemeClr val="bg1"/>
                </a:solidFill>
              </a:rPr>
              <a:t>mejor es el sufrido.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Eclesiaste.7:8.</a:t>
            </a:r>
          </a:p>
          <a:p>
            <a:r>
              <a:rPr lang="es-ES" b="1" dirty="0">
                <a:solidFill>
                  <a:schemeClr val="bg1"/>
                </a:solidFill>
              </a:rPr>
              <a:t>Mejor es el fin de un asunto que su comienzo; </a:t>
            </a:r>
            <a:r>
              <a:rPr lang="es-ES" b="1" u="sng" dirty="0">
                <a:solidFill>
                  <a:srgbClr val="FF0000"/>
                </a:solidFill>
              </a:rPr>
              <a:t>mejor es la paciencia de espíritu que la altivez de espíritu.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de ser humildes.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Romanos.12:16. </a:t>
            </a:r>
          </a:p>
          <a:p>
            <a:r>
              <a:rPr lang="es-ES" b="1" dirty="0">
                <a:solidFill>
                  <a:schemeClr val="bg1"/>
                </a:solidFill>
              </a:rPr>
              <a:t>Tened el mismo sentir unos con otros; no seáis altivos en vuestro pensar, sino </a:t>
            </a:r>
            <a:r>
              <a:rPr lang="es-ES" b="1" u="sng" dirty="0">
                <a:solidFill>
                  <a:srgbClr val="FF0000"/>
                </a:solidFill>
              </a:rPr>
              <a:t>condescendiendo con los humildes.</a:t>
            </a:r>
            <a:r>
              <a:rPr lang="es-ES" b="1" dirty="0">
                <a:solidFill>
                  <a:schemeClr val="bg1"/>
                </a:solidFill>
              </a:rPr>
              <a:t> No seáis sabios en vuestra propia opinión. 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Ejecutiva-En-Su-Despacho-599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712"/>
            <a:ext cx="3216548" cy="6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Porque El que se humilla será ensalzado, y el que ensalce será humillado.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Lucas.14:11.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Porque todo el que se ensalce, será humillado;</a:t>
            </a:r>
            <a:r>
              <a:rPr lang="es-ES" b="1" dirty="0">
                <a:solidFill>
                  <a:schemeClr val="bg1"/>
                </a:solidFill>
              </a:rPr>
              <a:t> y el que se humille será ensalzado.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Lucas.18:14.</a:t>
            </a:r>
          </a:p>
          <a:p>
            <a:r>
              <a:rPr lang="es-ES" b="1" dirty="0">
                <a:solidFill>
                  <a:schemeClr val="bg1"/>
                </a:solidFill>
              </a:rPr>
              <a:t>Os digo que éste descendió a su casa justificado pero aquél no; </a:t>
            </a:r>
            <a:r>
              <a:rPr lang="es-ES" b="1" u="sng" dirty="0">
                <a:solidFill>
                  <a:srgbClr val="FF0000"/>
                </a:solidFill>
              </a:rPr>
              <a:t>porque todo el que se ensalza será humillado,</a:t>
            </a:r>
            <a:r>
              <a:rPr lang="es-ES" b="1" dirty="0">
                <a:solidFill>
                  <a:schemeClr val="bg1"/>
                </a:solidFill>
              </a:rPr>
              <a:t> pero el que se humilla será ensalzado.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Seamos humildes para que podamos agradar a Dios, ya que si somos orgullosos arrogantes Dios estará contra nosotros. </a:t>
            </a:r>
          </a:p>
        </p:txBody>
      </p:sp>
      <p:pic>
        <p:nvPicPr>
          <p:cNvPr id="2" name="Picture 2" descr="C:\Users\Mario Moreno\Desktop\Señales\Imagen Animadas\giphy (12344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63" y="0"/>
            <a:ext cx="346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Santiagos.4:6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El da mayor gracia. Por eso dice: </a:t>
            </a:r>
            <a:r>
              <a:rPr lang="es-ES" b="1" u="sng" dirty="0">
                <a:solidFill>
                  <a:srgbClr val="FF0000"/>
                </a:solidFill>
              </a:rPr>
              <a:t>DIOS RESISTE A LOS SOBERBIOS</a:t>
            </a:r>
            <a:r>
              <a:rPr lang="es-ES" b="1" dirty="0">
                <a:solidFill>
                  <a:schemeClr val="bg1"/>
                </a:solidFill>
              </a:rPr>
              <a:t> PERO DA GRACIA A LOS HUMILDES.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I Pedro.5:5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Asimismo, vosotros los más jóvenes, estad sujetos a los mayores; y todos, revestíos de humildad en vuestro trato mutuo, </a:t>
            </a:r>
            <a:r>
              <a:rPr lang="es-ES" b="1" u="sng" dirty="0">
                <a:solidFill>
                  <a:srgbClr val="FF0000"/>
                </a:solidFill>
              </a:rPr>
              <a:t>porque DIOS RESISTE A LOS SOBERBIOS,</a:t>
            </a:r>
            <a:r>
              <a:rPr lang="es-ES" b="1" dirty="0">
                <a:solidFill>
                  <a:schemeClr val="bg1"/>
                </a:solidFill>
              </a:rPr>
              <a:t> PERO DA GRACIA A LOS HUMILDES.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Uno de los pecados que cometió 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fue su arrogancia su altivez su orgullo.</a:t>
            </a:r>
          </a:p>
          <a:p>
            <a:r>
              <a:rPr lang="es-ES" b="1" dirty="0">
                <a:solidFill>
                  <a:schemeClr val="bg1"/>
                </a:solidFill>
              </a:rPr>
              <a:t>S</a:t>
            </a:r>
            <a:r>
              <a:rPr lang="es-ES" b="1" dirty="0" smtClean="0">
                <a:solidFill>
                  <a:schemeClr val="bg1"/>
                </a:solidFill>
              </a:rPr>
              <a:t>i nosotros cometemos este mismo pecado vamos a fracasar, seamos humildes, así como Cristo lo fue en todo.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Mario Moreno\Desktop\Señales\Imagen Animadas\jacob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29824"/>
            <a:ext cx="3275856" cy="68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SEGUNDO PECADO DEL REY UZIAS.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II CRONICAS.26:18.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5580112" cy="52578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segundo pecado que 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cometió fue el de no oír la advertencia.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sacerdote Azarías y 80 sacerdotes entraron y le advirtieron que no le tocaba a El quemar incienso.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Crónicas.26:17-18.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Entonces </a:t>
            </a:r>
            <a:r>
              <a:rPr lang="es-ES" b="1" dirty="0">
                <a:solidFill>
                  <a:schemeClr val="bg1"/>
                </a:solidFill>
              </a:rPr>
              <a:t>el sacerdote Azarías entró tras él, y con él ochenta sacerdotes del SEÑOR, hombres valientes, </a:t>
            </a:r>
          </a:p>
          <a:p>
            <a:endParaRPr lang="es-ES" dirty="0"/>
          </a:p>
        </p:txBody>
      </p:sp>
      <p:pic>
        <p:nvPicPr>
          <p:cNvPr id="4" name="Picture 2" descr="C:\Users\Mario Moreno\Desktop\Señales\Imagen Animadas\jesus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645024"/>
            <a:ext cx="333375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rio Moreno\Desktop\Señales\Imagen Animadas\ohr-3d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1628799"/>
            <a:ext cx="3643313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se opusieron al rey </a:t>
            </a:r>
            <a:r>
              <a:rPr lang="es-ES" b="1" dirty="0" err="1">
                <a:solidFill>
                  <a:schemeClr val="bg1"/>
                </a:solidFill>
              </a:rPr>
              <a:t>Uzías</a:t>
            </a:r>
            <a:r>
              <a:rPr lang="es-ES" b="1" dirty="0">
                <a:solidFill>
                  <a:schemeClr val="bg1"/>
                </a:solidFill>
              </a:rPr>
              <a:t>, y le dijeron: No te corresponde a ti, </a:t>
            </a:r>
            <a:r>
              <a:rPr lang="es-ES" b="1" dirty="0" err="1">
                <a:solidFill>
                  <a:schemeClr val="bg1"/>
                </a:solidFill>
              </a:rPr>
              <a:t>Uzías</a:t>
            </a:r>
            <a:r>
              <a:rPr lang="es-ES" b="1" dirty="0">
                <a:solidFill>
                  <a:schemeClr val="bg1"/>
                </a:solidFill>
              </a:rPr>
              <a:t>, quemar incienso al SEÑOR, sino a los sacerdotes, hijos de Aarón, que son consagrados para quemar incienso. Sal del santuario, porque has sido infiel y no recibirás honra del SEÑOR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debemos de olvidar la exhortación que se nos haga ya que es para nuestro crecimiento espiritual.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Muchas veces cuando no nos reunimos y se nos exhorta por no llegar, nos enojamos y hasta menospreciamos al hermano que nos corrige.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Hebreos.10:25. </a:t>
            </a:r>
          </a:p>
        </p:txBody>
      </p:sp>
      <p:pic>
        <p:nvPicPr>
          <p:cNvPr id="2" name="Picture 2" descr="C:\Users\Mario Moreno\Desktop\Señales\Imagen Animadas\GIF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7938"/>
            <a:ext cx="3216548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no dejando de congregarnos,</a:t>
            </a:r>
            <a:r>
              <a:rPr lang="es-ES" b="1" dirty="0">
                <a:solidFill>
                  <a:schemeClr val="bg1"/>
                </a:solidFill>
              </a:rPr>
              <a:t> como algunos tienen por costumbre, sino exhortándonos unos a otros , y mucho más al ver que el día se acerca.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Pero no olvidemos que es Dios quien nos está exhortando atraves de su palabra, cuando nos enojamos porque nos corrigen nos enojamos con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exhortarnos los unos a los otros, es una responsabilidad de todos exhortarnos, corregirnos.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Hebreos.3:13. </a:t>
            </a:r>
          </a:p>
        </p:txBody>
      </p:sp>
      <p:pic>
        <p:nvPicPr>
          <p:cNvPr id="2" name="Picture 2" descr="C:\Users\Mario Moreno\Desktop\Señales\Imagen Animadas\dczah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85000"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Antes exhortaos los unos a los otros cada día,</a:t>
            </a:r>
            <a:r>
              <a:rPr lang="es-ES" b="1" dirty="0">
                <a:solidFill>
                  <a:schemeClr val="bg1"/>
                </a:solidFill>
              </a:rPr>
              <a:t> mientras todavía se dice: Hoy; no sea que alguno de vosotros sea endurecido por el engaño del pecado.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Pero lamentablemente no prestamos atención a la exhortación que se nos hace.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de amonestarnos los unos a los otros.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Romanos.15:14. </a:t>
            </a:r>
          </a:p>
          <a:p>
            <a:r>
              <a:rPr lang="es-ES" b="1" dirty="0">
                <a:solidFill>
                  <a:schemeClr val="bg1"/>
                </a:solidFill>
              </a:rPr>
              <a:t>En cuanto a vosotros, hermanos míos, yo mismo estoy también convencido de que vosotros estáis llenos de bondad, llenos de todo conocimiento y </a:t>
            </a:r>
            <a:r>
              <a:rPr lang="es-ES" b="1" u="sng" dirty="0">
                <a:solidFill>
                  <a:srgbClr val="FF0000"/>
                </a:solidFill>
              </a:rPr>
              <a:t>capaces también de amonestaros los unos a los otros.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endParaRPr lang="es-ES" dirty="0" smtClean="0"/>
          </a:p>
        </p:txBody>
      </p:sp>
      <p:pic>
        <p:nvPicPr>
          <p:cNvPr id="2" name="Picture 2" descr="C:\Users\Mario Moreno\Desktop\Señales\Imagen Animadas\Bib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7938"/>
            <a:ext cx="3275856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no querer oír la advertencia nos puede llevar a pecar, muchas veces despreciamos las advertencias que se nos hace atraves de la palabra y por eso muchas veces pecamos.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Muchas veces olvidamos la exhortación que se nos hace desde el pulpito atraves de las clases o el sermón.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Hebreos.12:5. </a:t>
            </a:r>
          </a:p>
          <a:p>
            <a:r>
              <a:rPr lang="es-ES" b="1" dirty="0">
                <a:solidFill>
                  <a:schemeClr val="bg1"/>
                </a:solidFill>
              </a:rPr>
              <a:t>además, </a:t>
            </a:r>
            <a:r>
              <a:rPr lang="es-ES" b="1" u="sng" dirty="0">
                <a:solidFill>
                  <a:srgbClr val="FF0000"/>
                </a:solidFill>
              </a:rPr>
              <a:t>habéis olvidado la exhortación</a:t>
            </a:r>
            <a:r>
              <a:rPr lang="es-ES" b="1" dirty="0">
                <a:solidFill>
                  <a:schemeClr val="bg1"/>
                </a:solidFill>
              </a:rPr>
              <a:t> que como a hijos se os dirige: HIJO MIO, NO TENGAS EN POCO LA DISCIPLINA DEL SEÑOR, NI TE DESANIMES AL SER REPRENDIDO POR EL;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13315" name="Picture 3" descr="C:\Users\Mario Moreno\Desktop\Señales\Imagen Animadas\histor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ario Moreno\Desktop\Señales\Imagen Animadas\Hija-Besando-Madre-878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3347864" cy="31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940152" cy="683972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Todos tenemos la responsabilidad de amonestarnos los unos a los otros, y todos debemos de aceptar la exhortación cuando se nos haga.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Hebreos.13:22.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Os </a:t>
            </a:r>
            <a:r>
              <a:rPr lang="es-ES" b="1" dirty="0">
                <a:solidFill>
                  <a:schemeClr val="bg1"/>
                </a:solidFill>
              </a:rPr>
              <a:t>ruego, hermanos, </a:t>
            </a:r>
            <a:r>
              <a:rPr lang="es-ES" b="1" u="sng" dirty="0">
                <a:solidFill>
                  <a:srgbClr val="FF0000"/>
                </a:solidFill>
              </a:rPr>
              <a:t>que soportéis la palabra de exhortación,</a:t>
            </a:r>
            <a:r>
              <a:rPr lang="es-ES" b="1" dirty="0">
                <a:solidFill>
                  <a:schemeClr val="bg1"/>
                </a:solidFill>
              </a:rPr>
              <a:t> pues os he escrito brevemente.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soporta la palabra de exhortación que se nos haga es para nuestro provecho, para nuestro beneficio espiritual.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Pedro exhorto a ser salvo de esta perversa generación.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Hechos.2:40.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Mario Moreno\Desktop\Señales\Imagen Animadas\Biblia-891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con muchas otras palabras testificaba solemnemente y les exhortaba diciendo: Sed salvos de esta perversa generación.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Bernabé exhorto a la Iglesia de Antioquia.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 smtClean="0">
                <a:solidFill>
                  <a:schemeClr val="bg1"/>
                </a:solidFill>
              </a:rPr>
              <a:t>permanecer fieles Al Señor.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Hechos.11:22-23.</a:t>
            </a:r>
          </a:p>
          <a:p>
            <a:r>
              <a:rPr lang="es-ES" b="1" dirty="0">
                <a:solidFill>
                  <a:schemeClr val="bg1"/>
                </a:solidFill>
              </a:rPr>
              <a:t>Y la noticia de esto llegó a oídos de la iglesia de Jerusalén y enviaron a Bernabé a Antioquía, </a:t>
            </a:r>
          </a:p>
        </p:txBody>
      </p:sp>
      <p:pic>
        <p:nvPicPr>
          <p:cNvPr id="2" name="Picture 2" descr="C:\Users\Mario Moreno\Desktop\Señales\Imagen Animadas\mob-riot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7938"/>
            <a:ext cx="3149171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 reino 52 años, estuvo muchos años en el reino, porque estaba haciendo las cosas bien.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Hizo </a:t>
            </a:r>
            <a:r>
              <a:rPr lang="es-ES" b="1" dirty="0" smtClean="0">
                <a:solidFill>
                  <a:schemeClr val="bg1"/>
                </a:solidFill>
              </a:rPr>
              <a:t>lo recto delante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Cronicas.26:4. 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E </a:t>
            </a:r>
            <a:r>
              <a:rPr lang="es-ES" b="1" u="sng" dirty="0">
                <a:solidFill>
                  <a:srgbClr val="FF0000"/>
                </a:solidFill>
              </a:rPr>
              <a:t>hizo lo recto ante los ojos del SEÑOR,</a:t>
            </a:r>
            <a:r>
              <a:rPr lang="es-ES" b="1" dirty="0">
                <a:solidFill>
                  <a:schemeClr val="bg1"/>
                </a:solidFill>
              </a:rPr>
              <a:t> conforme a todo lo que su padre </a:t>
            </a:r>
            <a:r>
              <a:rPr lang="es-ES" b="1" dirty="0" err="1">
                <a:solidFill>
                  <a:schemeClr val="bg1"/>
                </a:solidFill>
              </a:rPr>
              <a:t>Amasías</a:t>
            </a:r>
            <a:r>
              <a:rPr lang="es-ES" b="1" dirty="0">
                <a:solidFill>
                  <a:schemeClr val="bg1"/>
                </a:solidFill>
              </a:rPr>
              <a:t> había hecho.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Persistió en buscar a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Cronicas.26:5.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Y </a:t>
            </a:r>
            <a:r>
              <a:rPr lang="es-ES" b="1" u="sng" dirty="0">
                <a:solidFill>
                  <a:srgbClr val="FF0000"/>
                </a:solidFill>
              </a:rPr>
              <a:t>persistió en buscar a Dios en los días de Zacarías,</a:t>
            </a:r>
            <a:r>
              <a:rPr lang="es-ES" b="1" dirty="0">
                <a:solidFill>
                  <a:schemeClr val="bg1"/>
                </a:solidFill>
              </a:rPr>
              <a:t> quien tenía entendimiento por medio de la visión de Dios; y mientras buscó al SEÑOR, Dios le prosperó.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Dios le prospero. 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00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3204"/>
            <a:ext cx="3432572" cy="68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364088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cual, cuando vino y vio la gracia de Dios, se regocijó </a:t>
            </a:r>
            <a:r>
              <a:rPr lang="es-ES" b="1" u="sng" dirty="0">
                <a:solidFill>
                  <a:srgbClr val="FF0000"/>
                </a:solidFill>
              </a:rPr>
              <a:t>y animaba a todos para que con corazón firme permanecieran fieles al Señor; </a:t>
            </a:r>
            <a:endParaRPr lang="es-ES" b="1" u="sng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Corintios.14:31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todos podéis profetizar uno por uno, para que todos aprendan </a:t>
            </a:r>
            <a:r>
              <a:rPr lang="es-ES" b="1" u="sng" dirty="0">
                <a:solidFill>
                  <a:srgbClr val="FF0000"/>
                </a:solidFill>
              </a:rPr>
              <a:t>y todos sean exhortados.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Pablo exhorto a los Corintios a no recibir la gracia de Dios en vano. </a:t>
            </a:r>
          </a:p>
          <a:p>
            <a:r>
              <a:rPr lang="es-ES" b="1" dirty="0">
                <a:solidFill>
                  <a:schemeClr val="bg1"/>
                </a:solidFill>
              </a:rPr>
              <a:t>II Corintios.6:1.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ef2603d796c4ac6bfba7c2e42e4247e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6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como colaboradores con El , también </a:t>
            </a:r>
            <a:r>
              <a:rPr lang="es-ES" b="1" u="sng" dirty="0">
                <a:solidFill>
                  <a:srgbClr val="FF0000"/>
                </a:solidFill>
              </a:rPr>
              <a:t>os exhortamos a no recibir la gracia de Dios en vano;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exhortación amonestación es muy importante para poder corregir nuestros errores o pecados que cometamos.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Colosenses.3:16.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la palabra de Cristo habite en abundancia en vosotros, con toda sabiduría </a:t>
            </a:r>
            <a:r>
              <a:rPr lang="es-ES" b="1" u="sng" dirty="0">
                <a:solidFill>
                  <a:srgbClr val="FF0000"/>
                </a:solidFill>
              </a:rPr>
              <a:t>enseñándoos y amonestándoos</a:t>
            </a:r>
            <a:r>
              <a:rPr lang="es-ES" b="1" dirty="0">
                <a:solidFill>
                  <a:schemeClr val="bg1"/>
                </a:solidFill>
              </a:rPr>
              <a:t> unos a otros con salmos, himnos y canciones espirituales, cantando a Dios con acción de gracias en vuestros corazones. </a:t>
            </a:r>
          </a:p>
        </p:txBody>
      </p:sp>
      <p:pic>
        <p:nvPicPr>
          <p:cNvPr id="2" name="Picture 2" descr="C:\Users\Mario Moreno\Desktop\Señales\Imagen Animadas\pas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7937"/>
            <a:ext cx="3347864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Esta exhortación debe ser como la de un padre con su hijo. </a:t>
            </a:r>
          </a:p>
          <a:p>
            <a:r>
              <a:rPr lang="es-ES" b="1" dirty="0">
                <a:solidFill>
                  <a:schemeClr val="bg1"/>
                </a:solidFill>
              </a:rPr>
              <a:t>I Tesalonicenses.2:11.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como sabéis </a:t>
            </a:r>
            <a:r>
              <a:rPr lang="es-ES" b="1" u="sng" dirty="0">
                <a:solidFill>
                  <a:srgbClr val="FF0000"/>
                </a:solidFill>
              </a:rPr>
              <a:t>de qué manera os exhortábamos,</a:t>
            </a:r>
            <a:r>
              <a:rPr lang="es-ES" b="1" dirty="0">
                <a:solidFill>
                  <a:schemeClr val="bg1"/>
                </a:solidFill>
              </a:rPr>
              <a:t> alentábamos e implorábamos a cada uno de vosotros, como un padre lo haría con sus propios hijos,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Para andar como es digno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Tesalonicenses.2:12.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que anduvierais como es digno del Dios que os ha llamado a su reino y a su gloria.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C:\Users\Mario Moreno\Desktop\Señales\Imagen Animadas\papa_e_hijo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Los ancianos, los más jóvenes, las ancianas y las más jóvenes necesitan exhortación. </a:t>
            </a:r>
          </a:p>
          <a:p>
            <a:r>
              <a:rPr lang="es-ES" b="1" dirty="0">
                <a:solidFill>
                  <a:schemeClr val="bg1"/>
                </a:solidFill>
              </a:rPr>
              <a:t>I Timoteo.5:1-2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No reprendas con dureza al anciano, sino, más bien, </a:t>
            </a:r>
            <a:r>
              <a:rPr lang="es-ES" b="1" u="sng" dirty="0">
                <a:solidFill>
                  <a:srgbClr val="FF0000"/>
                </a:solidFill>
              </a:rPr>
              <a:t>exhórtalo como</a:t>
            </a:r>
            <a:r>
              <a:rPr lang="es-ES" b="1" dirty="0">
                <a:solidFill>
                  <a:schemeClr val="bg1"/>
                </a:solidFill>
              </a:rPr>
              <a:t> a padre; a los más jóvenes, como a hermanos,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>
                <a:solidFill>
                  <a:schemeClr val="bg1"/>
                </a:solidFill>
              </a:rPr>
              <a:t>las ancianas, como a madres; a las más jóvenes, como a hermanas, con toda pureza.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Toda exhortación debe ser con mucha paciencia y amor. </a:t>
            </a:r>
          </a:p>
        </p:txBody>
      </p:sp>
      <p:pic>
        <p:nvPicPr>
          <p:cNvPr id="2" name="Picture 2" descr="C:\Users\Mario Moreno\Desktop\Señales\Imagen Animadas\PERSONAS (3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76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II Timoteo.4:2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Predica la palabra; insiste a tiempo y fuera de tiempo; redarguye, </a:t>
            </a:r>
            <a:r>
              <a:rPr lang="es-ES" b="1" u="sng" dirty="0">
                <a:solidFill>
                  <a:srgbClr val="FF0000"/>
                </a:solidFill>
              </a:rPr>
              <a:t>reprende, exhorta</a:t>
            </a:r>
            <a:r>
              <a:rPr lang="es-ES" b="1" dirty="0">
                <a:solidFill>
                  <a:schemeClr val="bg1"/>
                </a:solidFill>
              </a:rPr>
              <a:t> con mucha paciencia e instrucción. </a:t>
            </a:r>
          </a:p>
          <a:p>
            <a:r>
              <a:rPr lang="es-ES" b="1" dirty="0">
                <a:solidFill>
                  <a:schemeClr val="bg1"/>
                </a:solidFill>
              </a:rPr>
              <a:t>El segundo pecado del Rey </a:t>
            </a:r>
            <a:r>
              <a:rPr lang="es-ES" b="1" dirty="0" err="1">
                <a:solidFill>
                  <a:schemeClr val="bg1"/>
                </a:solidFill>
              </a:rPr>
              <a:t>Uzias</a:t>
            </a:r>
            <a:r>
              <a:rPr lang="es-ES" b="1" dirty="0">
                <a:solidFill>
                  <a:schemeClr val="bg1"/>
                </a:solidFill>
              </a:rPr>
              <a:t> fue el no aceptar la advertencia la exhortación la amonestación que le hicieron, no quiso escuchar y eso lo llevo al fracaso.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Igual nosotros sino escuchamos la amonestación, la exhortación la advertencia iremos al fracaso y pecaremos.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Aceptemos con mucha humildad la exhortación que se nos haga es para nuestra salvación.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priest_preaching_behind_podium_l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7938"/>
            <a:ext cx="3216548" cy="355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Mario Moreno\Desktop\Señales\Imagen Animadas\priest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45207"/>
            <a:ext cx="356318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TERCER PECADO DEL REY UZIAS.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II CRONICAS.26:19.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8" y="1700808"/>
            <a:ext cx="5219374" cy="515719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tercer pecado del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fue su ira, el se enojo, se airó y por eso hizo lo malo delante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Cronicas.26:19.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</a:t>
            </a:r>
            <a:r>
              <a:rPr lang="es-ES" b="1" dirty="0" err="1">
                <a:solidFill>
                  <a:schemeClr val="bg1"/>
                </a:solidFill>
              </a:rPr>
              <a:t>Uzías</a:t>
            </a:r>
            <a:r>
              <a:rPr lang="es-ES" b="1" dirty="0">
                <a:solidFill>
                  <a:schemeClr val="bg1"/>
                </a:solidFill>
              </a:rPr>
              <a:t>, con un incensario en su mano para quemar incienso, </a:t>
            </a:r>
            <a:r>
              <a:rPr lang="es-ES" b="1" u="sng" dirty="0">
                <a:solidFill>
                  <a:srgbClr val="FF0000"/>
                </a:solidFill>
              </a:rPr>
              <a:t>se llenó de ira;</a:t>
            </a:r>
            <a:r>
              <a:rPr lang="es-ES" b="1" dirty="0">
                <a:solidFill>
                  <a:schemeClr val="bg1"/>
                </a:solidFill>
              </a:rPr>
              <a:t> y mientras estaba airado contra los sacerdotes, la lepra le brotó en la frente, delante de los sacerdotes en la casa del SEÑOR, junto al altar del incienso.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ira lo cegó también.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ario Moreno\Desktop\Señales\Imagen Animadas\N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2125"/>
            <a:ext cx="3779912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ira es un pecado que nos puede llevar a pecar.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 smtClean="0">
                <a:solidFill>
                  <a:schemeClr val="bg1"/>
                </a:solidFill>
              </a:rPr>
              <a:t>eso debemos de dejar la ira.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Salmos.37:8.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Deja </a:t>
            </a:r>
            <a:r>
              <a:rPr lang="es-ES" b="1" u="sng" dirty="0">
                <a:solidFill>
                  <a:srgbClr val="FF0000"/>
                </a:solidFill>
              </a:rPr>
              <a:t>la ira y abandona el furor;</a:t>
            </a:r>
            <a:r>
              <a:rPr lang="es-ES" b="1" dirty="0">
                <a:solidFill>
                  <a:schemeClr val="bg1"/>
                </a:solidFill>
              </a:rPr>
              <a:t> no te irrites, sólo harías lo malo.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de dejar la ira y no irritarnos porque solo haríamos lo malo, cuando la persona está enojada airada su mente no está centrada y va a comerte otros males. </a:t>
            </a:r>
          </a:p>
        </p:txBody>
      </p:sp>
      <p:pic>
        <p:nvPicPr>
          <p:cNvPr id="2" name="Picture 2" descr="C:\Users\Mario Moreno\Desktop\Señales\Imagen Animadas\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7938"/>
            <a:ext cx="3347864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Ya que el hombre de gran ira llevara su culpa, como lo hizo 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su culpa la llevo El.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Cronicas.26:19-21.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</a:t>
            </a:r>
            <a:r>
              <a:rPr lang="es-ES" b="1" dirty="0" err="1">
                <a:solidFill>
                  <a:schemeClr val="bg1"/>
                </a:solidFill>
              </a:rPr>
              <a:t>Uzías</a:t>
            </a:r>
            <a:r>
              <a:rPr lang="es-ES" b="1" dirty="0">
                <a:solidFill>
                  <a:schemeClr val="bg1"/>
                </a:solidFill>
              </a:rPr>
              <a:t>, con un incensario en su mano para quemar incienso, se llenó de ira; y mientras estaba airado contra los sacerdotes, la lepra le brotó en la frente, delante de los sacerdotes en la casa del SEÑOR, junto al altar del incienso. 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Paisajes de fuego (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885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309" y="0"/>
            <a:ext cx="5517413" cy="685799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el sumo sacerdote Azarías y todos los sacerdotes lo miraron, y he aquí, tenía lepra en la frente; y le hicieron salir de allí a toda prisa, y también él mismo se apresuró a salir, porque el SEÑOR lo había herido. </a:t>
            </a:r>
          </a:p>
          <a:p>
            <a:r>
              <a:rPr lang="es-ES" b="1" dirty="0">
                <a:solidFill>
                  <a:schemeClr val="bg1"/>
                </a:solidFill>
              </a:rPr>
              <a:t>Y el rey </a:t>
            </a:r>
            <a:r>
              <a:rPr lang="es-ES" b="1" dirty="0" err="1">
                <a:solidFill>
                  <a:schemeClr val="bg1"/>
                </a:solidFill>
              </a:rPr>
              <a:t>Uzías</a:t>
            </a:r>
            <a:r>
              <a:rPr lang="es-ES" b="1" dirty="0">
                <a:solidFill>
                  <a:schemeClr val="bg1"/>
                </a:solidFill>
              </a:rPr>
              <a:t> quedó leproso hasta el día de su muerte, y habitó en una casa separada, ya que era leproso, porque fue excluido de la casa del SEÑOR. Y su hijo </a:t>
            </a:r>
            <a:r>
              <a:rPr lang="es-ES" b="1" dirty="0" err="1">
                <a:solidFill>
                  <a:schemeClr val="bg1"/>
                </a:solidFill>
              </a:rPr>
              <a:t>Jotam</a:t>
            </a:r>
            <a:r>
              <a:rPr lang="es-ES" b="1" dirty="0">
                <a:solidFill>
                  <a:schemeClr val="bg1"/>
                </a:solidFill>
              </a:rPr>
              <a:t> estaba al frente de la casa del rey gobernando al pueblo de la tierra. 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trabajo-y-profesion-imagen-animada-00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522"/>
            <a:ext cx="3491880" cy="68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Debemos de dejar la ira a un lado porque ella es cruel.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Proverbios.27:4. 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Cruel es el furor e inundación la ira;</a:t>
            </a:r>
            <a:r>
              <a:rPr lang="es-ES" b="1" dirty="0">
                <a:solidFill>
                  <a:schemeClr val="bg1"/>
                </a:solidFill>
              </a:rPr>
              <a:t> pero ¿quién se mantendrá ante los celos?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¿Cuántas cosas horrendas no se han hecho por la ira, el enojo?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Hechos.7:51-60. </a:t>
            </a:r>
          </a:p>
          <a:p>
            <a:r>
              <a:rPr lang="es-ES" b="1" dirty="0">
                <a:solidFill>
                  <a:schemeClr val="bg1"/>
                </a:solidFill>
              </a:rPr>
              <a:t>Vosotros, que sois duros de cerviz e incircuncisos de corazón y de oídos, resistís siempre al Espíritu Santo; como hicieron vuestros padres, así también hacéis vosotros. </a:t>
            </a:r>
          </a:p>
          <a:p>
            <a:endParaRPr lang="es-ES" dirty="0" smtClean="0"/>
          </a:p>
        </p:txBody>
      </p:sp>
      <p:pic>
        <p:nvPicPr>
          <p:cNvPr id="2" name="Picture 2" descr="C:\Users\Mario Moreno\Desktop\Señales\Imagen Animadas\Mujer-Lobo-901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940152" cy="683972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Porque esta es la promesa que Dios había hecho a su pueblo que si le buscaban El se iba a dejar encontrar.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Deuteronomio.4:29. </a:t>
            </a:r>
          </a:p>
          <a:p>
            <a:r>
              <a:rPr lang="es-ES" b="1" dirty="0">
                <a:solidFill>
                  <a:schemeClr val="bg1"/>
                </a:solidFill>
              </a:rPr>
              <a:t>Pero desde allí buscarás al SEÑOR tu Dios, y lo hallarás si lo buscas con todo tu corazón y con toda tu alma.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Cronicas.28:9.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cuanto a ti, Salomón, hijo mío, reconoce al Dios de tu padre, y sírvele de todo corazón y con ánimo dispuesto; porque el SEÑOR escudriña todos los corazones, y entiende todo intento de los pensamientos. </a:t>
            </a:r>
            <a:r>
              <a:rPr lang="es-ES" b="1" u="sng" dirty="0">
                <a:solidFill>
                  <a:srgbClr val="FF0000"/>
                </a:solidFill>
              </a:rPr>
              <a:t>Si le buscas, El te dejará encontrarle; pero si le abandonas, El te rechazará para siempre.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2" descr="C:\Users\Mario Moreno\Desktop\Señales\Imagen Animadas\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7938"/>
            <a:ext cx="3000524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V.52.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A cuál de los profetas no persiguieron vuestros padres? Ellos mataron a los que antes habían anunciado la venida del Justo, del cual ahora vosotros os hicisteis traidores y asesinos</a:t>
            </a:r>
            <a:r>
              <a:rPr lang="es-ES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V.53.</a:t>
            </a:r>
          </a:p>
          <a:p>
            <a:r>
              <a:rPr lang="es-ES" b="1" dirty="0">
                <a:solidFill>
                  <a:schemeClr val="bg1"/>
                </a:solidFill>
              </a:rPr>
              <a:t>vosotros que recibisteis la ley por disposición de ángeles y sin embargo no la guardasteis.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V.54.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Al </a:t>
            </a:r>
            <a:r>
              <a:rPr lang="es-ES" b="1" dirty="0">
                <a:solidFill>
                  <a:schemeClr val="bg1"/>
                </a:solidFill>
              </a:rPr>
              <a:t>oír esto, se sintieron profundamente ofendidos, y crujían los dientes contra él. 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moving-clipart-business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32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V.55.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Esteban, lleno del Espíritu Santo, fijos los ojos en el cielo, vio la gloria de Dios y a Jesús de pie a la diestra de Dios;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V.56.</a:t>
            </a:r>
          </a:p>
          <a:p>
            <a:r>
              <a:rPr lang="es-ES" b="1" dirty="0">
                <a:solidFill>
                  <a:schemeClr val="bg1"/>
                </a:solidFill>
              </a:rPr>
              <a:t>y dijo: He aquí, veo los cielos abiertos, y al Hijo del Hombre de pie a la diestra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V.57.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ellos gritaron a gran voz, y tapándose los oídos arremetieron a una contra él.</a:t>
            </a:r>
          </a:p>
        </p:txBody>
      </p:sp>
      <p:pic>
        <p:nvPicPr>
          <p:cNvPr id="2" name="Picture 2" descr="C:\Users\Mario Moreno\Desktop\Señales\Imagen Animadas\GIF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V.58.</a:t>
            </a:r>
          </a:p>
          <a:p>
            <a:r>
              <a:rPr lang="es-ES" b="1" dirty="0">
                <a:solidFill>
                  <a:schemeClr val="bg1"/>
                </a:solidFill>
              </a:rPr>
              <a:t>Y echándolo fuera de la ciudad, comenzaron a apedrearle; y los testigos pusieron sus mantos a los pies de un joven llamado Saulo.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V.59.</a:t>
            </a:r>
          </a:p>
          <a:p>
            <a:r>
              <a:rPr lang="es-ES" b="1" dirty="0">
                <a:solidFill>
                  <a:schemeClr val="bg1"/>
                </a:solidFill>
              </a:rPr>
              <a:t>Y mientras apedreaban a Esteban, él invocaba al Señor  y decía: Señor Jesús, recibe mi espíritu.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V.60.</a:t>
            </a:r>
          </a:p>
          <a:p>
            <a:r>
              <a:rPr lang="es-ES" b="1" dirty="0">
                <a:solidFill>
                  <a:schemeClr val="bg1"/>
                </a:solidFill>
              </a:rPr>
              <a:t>Y cayendo de rodillas, clamó en alta voz: Señor, no les tomes en cuenta este pecado. Habiendo dicho esto, durmió.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¿Por qué mataron a Esteban? Porque estaban enojados.</a:t>
            </a:r>
          </a:p>
          <a:p>
            <a:endParaRPr lang="es-ES" dirty="0"/>
          </a:p>
        </p:txBody>
      </p:sp>
      <p:pic>
        <p:nvPicPr>
          <p:cNvPr id="31746" name="Picture 2" descr="C:\Users\Mario Moreno\Desktop\Señales\Imagen Animadas\GIF ANIMADO José Viñals del FMI arrea a Artur Mas otra patada en el cul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-24888"/>
            <a:ext cx="3399589" cy="68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hombre iracundo promueve contiendas. </a:t>
            </a:r>
          </a:p>
          <a:p>
            <a:r>
              <a:rPr lang="es-ES" b="1" dirty="0">
                <a:solidFill>
                  <a:schemeClr val="bg1"/>
                </a:solidFill>
              </a:rPr>
              <a:t>Proverbios.15:18.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El hombre irascible suscita riñas,</a:t>
            </a:r>
            <a:r>
              <a:rPr lang="es-ES" b="1" dirty="0">
                <a:solidFill>
                  <a:schemeClr val="bg1"/>
                </a:solidFill>
              </a:rPr>
              <a:t> pero el lento para la ira apacigua contiendas.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de quitar de nosotros toda amargura, ira, enojo.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Efesios.4:31.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Sea quitada de vosotros toda amargura</a:t>
            </a:r>
            <a:r>
              <a:rPr lang="es-ES" b="1" dirty="0">
                <a:solidFill>
                  <a:schemeClr val="bg1"/>
                </a:solidFill>
              </a:rPr>
              <a:t>, enojo, ira, gritos, maledicencia, así como toda malicia.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de desechar toda ira, enojo. </a:t>
            </a:r>
          </a:p>
        </p:txBody>
      </p:sp>
      <p:pic>
        <p:nvPicPr>
          <p:cNvPr id="32770" name="Picture 2" descr="C:\Users\Mario Moreno\Desktop\Señales\Imagen Animadas\hamm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-7938"/>
            <a:ext cx="3275856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Colosenses.3:8.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ahora desechad también vosotros todas estas cosas: ira, enojo, malicia, maledicencia, lenguaje soez de vuestra boca.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de despojarnos de ella.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de ser tardos para la ira.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Santiago.1:19.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Esto </a:t>
            </a:r>
            <a:r>
              <a:rPr lang="es-ES" b="1" dirty="0">
                <a:solidFill>
                  <a:schemeClr val="bg1"/>
                </a:solidFill>
              </a:rPr>
              <a:t>sabéis, mis amados hermanos. Pero que cada uno sea pronto para oír, tardo para hablar, </a:t>
            </a:r>
            <a:r>
              <a:rPr lang="es-ES" b="1" u="sng" dirty="0">
                <a:solidFill>
                  <a:srgbClr val="FF0000"/>
                </a:solidFill>
              </a:rPr>
              <a:t>tardo para la ira;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endParaRPr lang="es-ES" dirty="0"/>
          </a:p>
        </p:txBody>
      </p:sp>
      <p:pic>
        <p:nvPicPr>
          <p:cNvPr id="33794" name="Picture 2" descr="C:\Users\Mario Moreno\Desktop\Señales\Imagen Animadas\et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7938"/>
            <a:ext cx="3347863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1" y="18278"/>
            <a:ext cx="5800937" cy="683972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Porque Muchas veces nuestra ira no obra la justicia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Santiagos.1:20.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pues </a:t>
            </a:r>
            <a:r>
              <a:rPr lang="es-ES" b="1" dirty="0">
                <a:solidFill>
                  <a:schemeClr val="bg1"/>
                </a:solidFill>
              </a:rPr>
              <a:t>la ira del hombre no obra la justicia 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ira es uno de los pecados que ha hecho mucho daño a la humanidad</a:t>
            </a:r>
            <a:r>
              <a:rPr lang="es-ES" b="1" smtClean="0">
                <a:solidFill>
                  <a:schemeClr val="bg1"/>
                </a:solidFill>
              </a:rPr>
              <a:t>. </a:t>
            </a:r>
            <a:endParaRPr lang="es-ES" b="1" smtClean="0">
              <a:solidFill>
                <a:schemeClr val="bg1"/>
              </a:solidFill>
            </a:endParaRPr>
          </a:p>
          <a:p>
            <a:r>
              <a:rPr lang="es-ES" b="1" smtClean="0">
                <a:solidFill>
                  <a:schemeClr val="bg1"/>
                </a:solidFill>
              </a:rPr>
              <a:t>Dejemos </a:t>
            </a:r>
            <a:r>
              <a:rPr lang="es-ES" b="1" dirty="0" smtClean="0">
                <a:solidFill>
                  <a:schemeClr val="bg1"/>
                </a:solidFill>
              </a:rPr>
              <a:t>a un lado la ira, el enojo.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no dejamos la ira eso nos va a llevar a perder nuestra salvación, dejemos abandonemos la ira.</a:t>
            </a:r>
          </a:p>
          <a:p>
            <a:endParaRPr lang="es-ES" dirty="0"/>
          </a:p>
        </p:txBody>
      </p:sp>
      <p:pic>
        <p:nvPicPr>
          <p:cNvPr id="34818" name="Picture 2" descr="C:\Users\Mario Moreno\Desktop\Señales\Imagen Animadas\ef2ab77a308a79b91bd523af3821bfd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7938"/>
            <a:ext cx="3360564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CONCLUSION: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Hemos visto los pecados que cometió 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y eso lo llevo al fracaso murió con lepra, solo, abandonado.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nosotros cometemos cualquiera de estos pecados vamos a recibir también el castigo pero no será un castigo de lepra sino de fuego eterno.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Mateo.25:46.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Apartado de la presencia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Mateo.7:23.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Desechemos estos pecados que cometió 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	Se enalteció.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	No quiso aceptar la exhortación.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	Se lleno de ira.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20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36866" name="Picture 2" descr="C:\Users\Mario Moreno\Desktop\Señales\Gracias\Gracias Animadas\graci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Mientras busquemos al Señor las cosas irán muy bien, pero si nos alejamos de Él, las cosas irán muy mal.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Fue muy poderoso pero eso lo llevo a la perdición.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Cronicas.26:16.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Pero cuando llegó a ser fuerte, su corazón se hizo tan orgulloso</a:t>
            </a:r>
            <a:r>
              <a:rPr lang="es-ES" b="1" dirty="0">
                <a:solidFill>
                  <a:schemeClr val="bg1"/>
                </a:solidFill>
              </a:rPr>
              <a:t> que obró corruptamente, y fue infiel al SEÑOR su Dios, pues entró al templo del SEÑOR para quemar incienso sobre el altar del incienso.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Picture 2" descr="C:\Users\Mario Moreno\Desktop\Señales\Imagen Animadas\2lnuyvb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Lamentablemente muchas personas son así, empezaron de la nada, después comenzaron a prosperar y cuando llegan a tener se vuelven orgullosos.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Eran humildes y ahora que tienen son orgullosos creen que todo gira alrededor de ellos.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altivez, el orgullo es un pecado que la Biblia condena y que nos va a llegar a la perdición.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Job.20:6-7. 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abogado-juez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7938"/>
            <a:ext cx="3203848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Aunque su presunción llegue a los cielos, y su cabeza toque las nubes, </a:t>
            </a:r>
          </a:p>
          <a:p>
            <a:r>
              <a:rPr lang="es-ES" b="1" dirty="0">
                <a:solidFill>
                  <a:schemeClr val="bg1"/>
                </a:solidFill>
              </a:rPr>
              <a:t>como su propio estiércol perece para siempre; los que lo han visto dirán: "¿Dónde está?"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importa que tan orgullosos seamos, y a donde pueda llegar nuestra altivez de allí nos bajara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altivos en su altivez niegan a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Salmos.10:4.</a:t>
            </a:r>
          </a:p>
          <a:p>
            <a:r>
              <a:rPr lang="es-ES" b="1" dirty="0">
                <a:solidFill>
                  <a:schemeClr val="bg1"/>
                </a:solidFill>
              </a:rPr>
              <a:t>El impío, en la altivez de su rostro, no busca a Dios . </a:t>
            </a:r>
            <a:r>
              <a:rPr lang="es-ES" b="1" dirty="0" smtClean="0">
                <a:solidFill>
                  <a:schemeClr val="bg1"/>
                </a:solidFill>
              </a:rPr>
              <a:t>Todo </a:t>
            </a:r>
            <a:r>
              <a:rPr lang="es-ES" b="1" dirty="0">
                <a:solidFill>
                  <a:schemeClr val="bg1"/>
                </a:solidFill>
              </a:rPr>
              <a:t>su pensamiento es: No hay Dios.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C:\Users\Mario Moreno\Desktop\Señales\Imagen Animadas\animated-thank-you-images-for-powerpoint-presentations-gif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28"/>
            <a:ext cx="3360564" cy="68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PRIMER PECADO DEL REY UZIAS.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II CRONICAS.26:16.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00809"/>
            <a:ext cx="4716016" cy="515719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primer pecado que El Rey </a:t>
            </a:r>
            <a:r>
              <a:rPr lang="es-ES" b="1" dirty="0" err="1" smtClean="0">
                <a:solidFill>
                  <a:schemeClr val="bg1"/>
                </a:solidFill>
              </a:rPr>
              <a:t>Uzias</a:t>
            </a:r>
            <a:r>
              <a:rPr lang="es-ES" b="1" dirty="0" smtClean="0">
                <a:solidFill>
                  <a:schemeClr val="bg1"/>
                </a:solidFill>
              </a:rPr>
              <a:t> cometió fue el del: </a:t>
            </a:r>
          </a:p>
          <a:p>
            <a:r>
              <a:rPr lang="es-ES" b="1" dirty="0">
                <a:solidFill>
                  <a:schemeClr val="bg1"/>
                </a:solidFill>
              </a:rPr>
              <a:t>O</a:t>
            </a:r>
            <a:r>
              <a:rPr lang="es-ES" b="1" dirty="0" smtClean="0">
                <a:solidFill>
                  <a:schemeClr val="bg1"/>
                </a:solidFill>
              </a:rPr>
              <a:t>rgullo, la soberbia, se enalteció, se creció, se le subieron los humos a la cabeza como se dice.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empezó bien, pero después se enalteció, se volvió orgulloso.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Su orgullo lo llevo a querer quemar incienso, cosa que no le correspondía a Él.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Su orgullo lo cegó.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ario Moreno\Desktop\Señales\Imagen Animadas\346261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22466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8278"/>
            <a:ext cx="5796136" cy="683972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eso es pecado delante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Proverbios.21:4.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u="sng" dirty="0">
                <a:solidFill>
                  <a:srgbClr val="FF0000"/>
                </a:solidFill>
              </a:rPr>
              <a:t>Ojos altivos</a:t>
            </a:r>
            <a:r>
              <a:rPr lang="es-ES" b="1" dirty="0">
                <a:solidFill>
                  <a:schemeClr val="bg1"/>
                </a:solidFill>
              </a:rPr>
              <a:t> y corazón arrogante, lámpara de los impíos; eso es pecado.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eso Dios abomina este pecado de la altivez.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Proverbios.6:16-17.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Seis </a:t>
            </a:r>
            <a:r>
              <a:rPr lang="es-ES" b="1" dirty="0">
                <a:solidFill>
                  <a:schemeClr val="bg1"/>
                </a:solidFill>
              </a:rPr>
              <a:t>cosas hay que odia el SEÑOR, y siete son abominación para El: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u="sng" dirty="0" smtClean="0">
                <a:solidFill>
                  <a:srgbClr val="FF0000"/>
                </a:solidFill>
              </a:rPr>
              <a:t>ojos </a:t>
            </a:r>
            <a:r>
              <a:rPr lang="es-ES" b="1" u="sng" dirty="0">
                <a:solidFill>
                  <a:srgbClr val="FF0000"/>
                </a:solidFill>
              </a:rPr>
              <a:t>soberbios,</a:t>
            </a:r>
            <a:r>
              <a:rPr lang="es-ES" b="1" dirty="0">
                <a:solidFill>
                  <a:schemeClr val="bg1"/>
                </a:solidFill>
              </a:rPr>
              <a:t> lengua mentirosa, manos que derraman sangre inocente,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C:\Users\Mario Moreno\Desktop\Señales\Imagen Animadas\Coffee3-26-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"/>
            <a:ext cx="337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Dios abatirá a los altivos orgullosos. </a:t>
            </a:r>
          </a:p>
          <a:p>
            <a:r>
              <a:rPr lang="es-ES" b="1" dirty="0">
                <a:solidFill>
                  <a:schemeClr val="bg1"/>
                </a:solidFill>
              </a:rPr>
              <a:t>Isaias.2:11, 17.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u="sng" dirty="0">
                <a:solidFill>
                  <a:srgbClr val="FF0000"/>
                </a:solidFill>
              </a:rPr>
              <a:t>La mirada altiva del hombre será abatida,</a:t>
            </a:r>
            <a:r>
              <a:rPr lang="es-ES" b="1" dirty="0">
                <a:solidFill>
                  <a:schemeClr val="bg1"/>
                </a:solidFill>
              </a:rPr>
              <a:t> y humillada la soberbia de los hombres; el SEÑOR solo será exaltado en aquel día.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Será </a:t>
            </a:r>
            <a:r>
              <a:rPr lang="es-ES" b="1" dirty="0">
                <a:solidFill>
                  <a:schemeClr val="bg1"/>
                </a:solidFill>
              </a:rPr>
              <a:t>humillado el orgullo del hombre y abatida la altivez de los hombres; el SEÑOR solo será exaltado en aquel día, 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es una abominación y no quedara sin castigo quien cometa este pecado.</a:t>
            </a:r>
          </a:p>
          <a:p>
            <a:r>
              <a:rPr lang="es-ES" b="1" dirty="0">
                <a:solidFill>
                  <a:schemeClr val="bg1"/>
                </a:solidFill>
              </a:rPr>
              <a:t>Proverbios.16:6.</a:t>
            </a:r>
          </a:p>
          <a:p>
            <a:endParaRPr lang="es-ES" dirty="0"/>
          </a:p>
        </p:txBody>
      </p:sp>
      <p:pic>
        <p:nvPicPr>
          <p:cNvPr id="2" name="Picture 2" descr="C:\Users\Mario Moreno\Desktop\Señales\Imagen Animadas\e6zsj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36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2919</Words>
  <Application>Microsoft Office PowerPoint</Application>
  <PresentationFormat>Presentación en pantalla (4:3)</PresentationFormat>
  <Paragraphs>205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 LOS PECADOS DEL REY UZIAS. II CRONICAS.26:16-19.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 PECADO DEL REY UZIAS.  II CRONICAS.26:16.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SEGUNDO PECADO DEL REY UZIAS.  II CRONICAS.26:18.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TERCER PECADO DEL REY UZIAS.  II CRONICAS.26:19.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PECADOS DEL REY UZIAS. II CRONICAS.26:16-19.</dc:title>
  <dc:creator>Mario Moreno</dc:creator>
  <cp:lastModifiedBy>Mario Moreno</cp:lastModifiedBy>
  <cp:revision>21</cp:revision>
  <dcterms:created xsi:type="dcterms:W3CDTF">2018-03-10T20:58:41Z</dcterms:created>
  <dcterms:modified xsi:type="dcterms:W3CDTF">2018-03-14T05:56:54Z</dcterms:modified>
</cp:coreProperties>
</file>