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288" r:id="rId3"/>
    <p:sldId id="287" r:id="rId4"/>
    <p:sldId id="290" r:id="rId5"/>
    <p:sldId id="291" r:id="rId6"/>
    <p:sldId id="296" r:id="rId7"/>
    <p:sldId id="289" r:id="rId8"/>
    <p:sldId id="294" r:id="rId9"/>
    <p:sldId id="295" r:id="rId10"/>
  </p:sldIdLst>
  <p:sldSz cx="9144000" cy="6858000" type="screen4x3"/>
  <p:notesSz cx="6858000" cy="9144000"/>
  <p:custDataLst>
    <p:tags r:id="rId13"/>
  </p:custData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70" d="100"/>
          <a:sy n="7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5F6CE-F5BE-4412-9F0F-EE1CB056EDA5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C631-53C6-4314-8B2E-CB756396077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171009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F010C-D9E5-43A5-BEDC-26863A2D7660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D3D98-89EC-44D3-9F76-A5A8EEB127D0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149441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A247-1C4F-43E5-9A0B-1AE6E49B5306}" type="datetimeFigureOut">
              <a:rPr lang="es-PE" smtClean="0"/>
              <a:pPr/>
              <a:t>18/09/2016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3DFD-C1FE-4F7F-8EC2-F026A32B8CA6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pe/imgres?q=IMAGENES+BIBLIA&amp;hl=es&amp;sa=X&amp;biw=1366&amp;bih=587&amp;tbm=isch&amp;prmd=imvns&amp;tbnid=b1RKvz27z6bW9M:&amp;imgrefurl=http://jelaam.bligoo.com.co/content/view/1363798/creacion-de-la-biblia.html&amp;docid=RKOvzHWvlMsLCM&amp;imgurl=http://jelaam.bligoo.com.co/media/users/10/517518/images/public/49559/biblia.gif?v=1298248023373&amp;w=434&amp;h=429&amp;ei=aYvRTpnDIYn_ggfy7-W-DQ&amp;zoom=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pe/imgres?q=IMAGENES+BIBLIA&amp;hl=es&amp;sa=X&amp;biw=1366&amp;bih=587&amp;tbm=isch&amp;prmd=imvns&amp;tbnid=OG9nNmki4AHXeM:&amp;imgrefurl=http://www.sabialibertad.org/biblia-en-mp3/&amp;docid=GM3wRyglskZz6M&amp;imgurl=http://www.sabialibertad.org/wp-content/uploads/2011/10/biblia-mp3-300x300.png&amp;w=300&amp;h=300&amp;ei=FI3RTqOqFMTjggfp4vTADQ&amp;zoom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87624" y="139463"/>
            <a:ext cx="7956376" cy="64633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La mejor</a:t>
            </a:r>
            <a:r>
              <a:rPr kumimoji="0" lang="es-ES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comida y </a:t>
            </a:r>
            <a:r>
              <a:rPr lang="es-ES" sz="3600" b="1" dirty="0" smtClean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la más olvidada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" y="2058969"/>
            <a:ext cx="2714612" cy="4370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Fueron halladas tus palabras, </a:t>
            </a: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yo las comí;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 tu palabra me fue por gozo y por alegría de mi corazón; porque tu nombre se invocó sobre mí, oh Jehová Dios de los ejércitos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Jeremías 15.16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" name="il_fi" descr="http://profesorviaweb.com/wp-content/uploads/2009/07/la-bibl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42" y="1214422"/>
            <a:ext cx="6500858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4429124" y="628652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/>
              <a:t>La Palabra de Dios</a:t>
            </a:r>
            <a:endParaRPr lang="es-P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1433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340768"/>
            <a:ext cx="89297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Vulnerable a  enfermedades: Confundido</a:t>
            </a:r>
            <a:r>
              <a:rPr kumimoji="0" lang="es-PE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 otras</a:t>
            </a: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doctrinas no</a:t>
            </a:r>
            <a:r>
              <a:rPr kumimoji="0" lang="es-PE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bíblicas</a:t>
            </a:r>
            <a:endParaRPr kumimoji="0" lang="es-P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Cae frente a la tentación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No tiene clara sus prioridades (no tiene una brújula)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No tiene una convicción de lo que quiere para su futuro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 Se apega a las personas o una denominación más que a la Palabra de Dios: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  - Hace mas caso a la persona que a la Palabra de Dios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   - Depender de los cultos o programas televisivos, puede ser: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 (Es como comer puro tallarín, o pura papa, o comida chatarra, comida </a:t>
            </a:r>
            <a:r>
              <a:rPr lang="es-PE" sz="2000" b="1" dirty="0" err="1" smtClean="0">
                <a:latin typeface="Arial" pitchFamily="34" charset="0"/>
                <a:cs typeface="Arial" pitchFamily="34" charset="0"/>
              </a:rPr>
              <a:t>ligth</a:t>
            </a: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Frialdad en la oración y en el congregarse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 Negligente en el servicio a Dios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 No se involucra a servir a Dios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Siempre tiene excusa para no crecer en la fe (echa la culpa a otros)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2627784" y="0"/>
            <a:ext cx="6000792" cy="85725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Síntomas del desnutrido espiritual</a:t>
            </a:r>
            <a:endParaRPr lang="es-P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nda"/>
          <p:cNvSpPr/>
          <p:nvPr/>
        </p:nvSpPr>
        <p:spPr>
          <a:xfrm>
            <a:off x="2500298" y="0"/>
            <a:ext cx="6429420" cy="1571636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Beneficios del alimentarnos de la Palabra de Dios</a:t>
            </a:r>
            <a:endParaRPr lang="es-P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Pentágono"/>
          <p:cNvSpPr/>
          <p:nvPr/>
        </p:nvSpPr>
        <p:spPr>
          <a:xfrm>
            <a:off x="0" y="1857364"/>
            <a:ext cx="2143108" cy="15716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Nos permite vencer al pecado</a:t>
            </a:r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P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Pentágono"/>
          <p:cNvSpPr/>
          <p:nvPr/>
        </p:nvSpPr>
        <p:spPr>
          <a:xfrm>
            <a:off x="0" y="4714884"/>
            <a:ext cx="2009756" cy="164307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Nos da paz en la aflicción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43140" y="4786322"/>
            <a:ext cx="335755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Estas cosas os he hablado para que en mí tengáis paz. En el mundo tendréis aflicción; pero confiad, yo he vencido al mundo.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Juan 16.33 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rg_hi" descr="http://t2.gstatic.com/images?q=tbn:ANd9GcQxB5Dz1t44SthjZIZaoEtJxSJi5NMEFnqr3s_aD6PzhhEMR-o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357430"/>
            <a:ext cx="335755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14546" y="1806537"/>
            <a:ext cx="3357586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Jesús vence a la tentación</a:t>
            </a:r>
            <a:r>
              <a:rPr lang="es-E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Lucas 4:8-10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¿Con qué limpiará el joven su camino? Con guardar tu palabra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Salmos 119.9</a:t>
            </a:r>
            <a:endParaRPr kumimoji="0" lang="es-E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3077" grpId="0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nda"/>
          <p:cNvSpPr/>
          <p:nvPr/>
        </p:nvSpPr>
        <p:spPr>
          <a:xfrm>
            <a:off x="-32" y="-24"/>
            <a:ext cx="4572032" cy="857256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Beneficios del alimentarnos de la Palabra de Dios</a:t>
            </a:r>
            <a:endParaRPr lang="es-P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Pentágono"/>
          <p:cNvSpPr/>
          <p:nvPr/>
        </p:nvSpPr>
        <p:spPr>
          <a:xfrm>
            <a:off x="0" y="1500174"/>
            <a:ext cx="2500298" cy="128588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 ayuda a orar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adecuadamente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Pentágono"/>
          <p:cNvSpPr/>
          <p:nvPr/>
        </p:nvSpPr>
        <p:spPr>
          <a:xfrm>
            <a:off x="0" y="4357694"/>
            <a:ext cx="2357422" cy="200026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Nos orienta en las decisiones de la vida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l_fi" descr="http://labibliaweb.com/images/Biblia%20de%20letra%20gigan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525" y="1857364"/>
            <a:ext cx="41814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643206" y="5238950"/>
            <a:ext cx="400049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000" b="1" dirty="0" smtClean="0">
                <a:latin typeface="Arial" pitchFamily="34" charset="0"/>
                <a:cs typeface="Arial" pitchFamily="34" charset="0"/>
              </a:rPr>
              <a:t>¡Ojalá fuesen ordenados mis caminos. Para guardar tus estatutos!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Salmos 119.5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714612" y="1428736"/>
            <a:ext cx="371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Si permanecéis en mí, y mis palabras permanecen en vosotros, pedid todo lo que queréis, y os será hecho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Juan 15.7</a:t>
            </a:r>
            <a:endParaRPr lang="es-PE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3077" grpId="0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nda"/>
          <p:cNvSpPr/>
          <p:nvPr/>
        </p:nvSpPr>
        <p:spPr>
          <a:xfrm>
            <a:off x="-32" y="-24"/>
            <a:ext cx="4572032" cy="857256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Beneficios del alimentarnos de la Palabra de Dios</a:t>
            </a:r>
            <a:endParaRPr lang="es-P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Pentágono"/>
          <p:cNvSpPr/>
          <p:nvPr/>
        </p:nvSpPr>
        <p:spPr>
          <a:xfrm>
            <a:off x="0" y="1142984"/>
            <a:ext cx="2357422" cy="128588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s-ES" sz="2400" b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s-P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Alumbra nuestro camino</a:t>
            </a:r>
            <a:r>
              <a:rPr lang="es-P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Pentágono"/>
          <p:cNvSpPr/>
          <p:nvPr/>
        </p:nvSpPr>
        <p:spPr>
          <a:xfrm>
            <a:off x="0" y="4357694"/>
            <a:ext cx="2571736" cy="200026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Nos garantiza una vida con frutos sostenibles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71736" y="3626370"/>
            <a:ext cx="62865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kumimoji="0" lang="es-E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b="1" dirty="0" smtClean="0">
                <a:latin typeface="Arial" pitchFamily="34" charset="0"/>
                <a:cs typeface="Arial" pitchFamily="34" charset="0"/>
              </a:rPr>
              <a:t>Nunca se apartará de tu boca este libro de la ley, sino que de día y de noche meditarás en él, para que guardes y hagas conforme a todo lo que en él está escrito; porque entonces harás prosperar tu camino, y todo te saldrá bien</a:t>
            </a:r>
            <a:r>
              <a:rPr lang="es-PE" sz="2000" dirty="0" smtClean="0">
                <a:latin typeface="Arial" pitchFamily="34" charset="0"/>
                <a:cs typeface="Arial" pitchFamily="34" charset="0"/>
              </a:rPr>
              <a:t>.  </a:t>
            </a:r>
            <a:r>
              <a:rPr lang="es-PE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Josué 1.8</a:t>
            </a:r>
            <a:endParaRPr lang="es-PE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PE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PE" b="1" dirty="0" smtClean="0">
                <a:latin typeface="Arial" pitchFamily="34" charset="0"/>
                <a:cs typeface="Arial" pitchFamily="34" charset="0"/>
              </a:rPr>
              <a:t>Bienaventurado el varón … que en la ley de Jehová está su delicia, Y en su ley medita de día y de noche. Será como árbol plantado junto a corrientes de aguas, Que da su fruto en su tiempo, Y su hoja no cae; Y todo lo que hace, prosperará</a:t>
            </a:r>
            <a:r>
              <a:rPr lang="es-PE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Salmos 1.1-3</a:t>
            </a:r>
            <a:endParaRPr lang="es-PE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l_fi" descr="http://apologetica.org/site/components/com_fpslideshow/images/bibl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218" y="1000108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714612" y="1214422"/>
            <a:ext cx="25717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E" sz="2000" dirty="0" smtClean="0">
                <a:latin typeface="Arial" pitchFamily="34" charset="0"/>
                <a:cs typeface="Arial" pitchFamily="34" charset="0"/>
              </a:rPr>
              <a:t>Lámpara es a mis pies tu palabra, Y lumbrera a mi camino </a:t>
            </a:r>
            <a:r>
              <a:rPr lang="es-PE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Salmos 119.105</a:t>
            </a:r>
            <a:endParaRPr lang="es-PE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3077" grpId="0"/>
      <p:bldP spid="3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nda"/>
          <p:cNvSpPr/>
          <p:nvPr/>
        </p:nvSpPr>
        <p:spPr>
          <a:xfrm>
            <a:off x="2500298" y="0"/>
            <a:ext cx="6429420" cy="1571636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b="1" dirty="0" smtClean="0">
                <a:latin typeface="Arial" pitchFamily="34" charset="0"/>
                <a:cs typeface="Arial" pitchFamily="34" charset="0"/>
              </a:rPr>
              <a:t>Beneficios del alimentarnos de la Palabra de Dios</a:t>
            </a:r>
            <a:endParaRPr lang="es-PE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Pentágono"/>
          <p:cNvSpPr/>
          <p:nvPr/>
        </p:nvSpPr>
        <p:spPr>
          <a:xfrm>
            <a:off x="0" y="1628800"/>
            <a:ext cx="2411760" cy="15716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asegura nuestra salvación.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0" y="4005064"/>
            <a:ext cx="2411760" cy="20882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el alimento que permanece.</a:t>
            </a:r>
            <a:endParaRPr lang="es-P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915816" y="1916832"/>
            <a:ext cx="6228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2000" b="1" dirty="0" smtClean="0"/>
              <a:t>desead como niños recién nacidos, la leche pura de la palabra, para que por ella crezcáis para salvación, </a:t>
            </a:r>
            <a:r>
              <a:rPr lang="es-NI" sz="2000" b="1" dirty="0" smtClean="0"/>
              <a:t> </a:t>
            </a:r>
            <a:r>
              <a:rPr lang="es-NI" sz="2000" b="1" dirty="0" smtClean="0">
                <a:solidFill>
                  <a:srgbClr val="FF0000"/>
                </a:solidFill>
              </a:rPr>
              <a:t>I Pedro.2:2.</a:t>
            </a:r>
            <a:endParaRPr lang="es-NI" sz="2000" b="1" dirty="0">
              <a:solidFill>
                <a:srgbClr val="FF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131840" y="4149080"/>
            <a:ext cx="6012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2000" b="1" dirty="0" smtClean="0"/>
              <a:t>Trabajad, no por el alimento que perece, sino por el alimento que permanece para vida eterna, el cual el Hijo del Hombre os dará, porque a éste es a quien el Padre, Dios, ha marcado con su sello</a:t>
            </a:r>
            <a:r>
              <a:rPr lang="es-NI" sz="2000" b="1" dirty="0" smtClean="0"/>
              <a:t>. </a:t>
            </a:r>
            <a:r>
              <a:rPr lang="es-NI" sz="2000" b="1" dirty="0" smtClean="0">
                <a:solidFill>
                  <a:srgbClr val="FF0000"/>
                </a:solidFill>
              </a:rPr>
              <a:t>Juan.6:29.</a:t>
            </a:r>
            <a:endParaRPr lang="es-NI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8" grpId="1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movilevolutions.com/wp-content/uploads/2009/04/feebde789ab1c0f6d83b2de825c3c4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3743334" cy="28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abajo"/>
          <p:cNvSpPr/>
          <p:nvPr/>
        </p:nvSpPr>
        <p:spPr>
          <a:xfrm>
            <a:off x="2571736" y="214290"/>
            <a:ext cx="6000792" cy="85725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Ayudas para nuestra nutrición espiritual</a:t>
            </a:r>
            <a:endParaRPr lang="es-P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rg_hi" descr="http://t3.gstatic.com/images?q=tbn:ANd9GcSrXgfT7BIWaRhS-TJqJYAVCAQD74fd3f3-ssxJ4dqVFs0318JQa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071546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yquemas.com/wp-content/uploads/2009/12/biblia-im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000504"/>
            <a:ext cx="3576069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>
            <a:normAutofit/>
          </a:bodyPr>
          <a:lstStyle/>
          <a:p>
            <a:pPr lvl="0"/>
            <a:r>
              <a:rPr lang="es-ES" b="1" dirty="0" smtClean="0">
                <a:latin typeface="Comic Sans MS" pitchFamily="66" charset="0"/>
                <a:cs typeface="Arial" pitchFamily="34" charset="0"/>
              </a:rPr>
              <a:t>CONCLUSION:</a:t>
            </a:r>
            <a:endParaRPr lang="es-NI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s-NI" sz="2800" b="1" dirty="0" smtClean="0"/>
              <a:t>Las escrituras nos demuestran que es nuestro pan de cada día.</a:t>
            </a:r>
          </a:p>
          <a:p>
            <a:r>
              <a:rPr lang="es-NI" sz="2800" b="1" dirty="0" smtClean="0"/>
              <a:t>Debemos alimentarnos siempre con la palabra de Dios no hay mejor alimento que la palabra de Dios.</a:t>
            </a:r>
          </a:p>
          <a:p>
            <a:r>
              <a:rPr lang="es-NI" sz="2800" b="1" dirty="0" smtClean="0"/>
              <a:t>Deseemos anhelemos siempre la palabra de Dios para que por ella crezcamos espiritualmente y no estemos desnutridos espiritualmente.</a:t>
            </a:r>
          </a:p>
          <a:p>
            <a:r>
              <a:rPr lang="es-NI" sz="2800" b="1" dirty="0" smtClean="0"/>
              <a:t>Nuestra crecimiento en lo espiritual nos ayudara para nuestra salvación, entre mas crezcamos mas segura estará nuestra salvación.</a:t>
            </a:r>
          </a:p>
          <a:p>
            <a:endParaRPr lang="es-NI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633864"/>
            <a:ext cx="91440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4000" b="1" dirty="0" smtClean="0"/>
              <a:t>DIOS NOS BENDIGA A TODOS.</a:t>
            </a:r>
            <a:endParaRPr lang="es-NI" sz="4000" b="1" dirty="0"/>
          </a:p>
        </p:txBody>
      </p:sp>
      <p:pic>
        <p:nvPicPr>
          <p:cNvPr id="1026" name="Picture 2" descr="C:\Users\MARIO MORENO\Desktop\Señales\Gracias\webquestcibernetica-37-7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608</Words>
  <Application>Microsoft Office PowerPoint</Application>
  <PresentationFormat>Presentación en pantalla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CONCLUSION: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crivera</dc:creator>
  <cp:lastModifiedBy>MARIO MORENO</cp:lastModifiedBy>
  <cp:revision>142</cp:revision>
  <dcterms:created xsi:type="dcterms:W3CDTF">2011-03-31T15:53:00Z</dcterms:created>
  <dcterms:modified xsi:type="dcterms:W3CDTF">2016-09-18T15:00:50Z</dcterms:modified>
</cp:coreProperties>
</file>