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8" r:id="rId10"/>
    <p:sldId id="264" r:id="rId11"/>
    <p:sldId id="266" r:id="rId12"/>
    <p:sldId id="265" r:id="rId13"/>
    <p:sldId id="269" r:id="rId14"/>
  </p:sldIdLst>
  <p:sldSz cx="9144000" cy="6858000" type="screen4x3"/>
  <p:notesSz cx="6858000" cy="9144000"/>
  <p:custDataLst>
    <p:tags r:id="rId15"/>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sp>
        <p:nvSpPr>
          <p:cNvPr id="4" name="Rectangle 25"/>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Diagonal Stripe 12"/>
          <p:cNvSpPr/>
          <p:nvPr/>
        </p:nvSpPr>
        <p:spPr>
          <a:xfrm rot="21321315" flipH="1">
            <a:off x="481841" y="2629969"/>
            <a:ext cx="8419617" cy="685800"/>
          </a:xfrm>
          <a:prstGeom prst="diagStripe">
            <a:avLst>
              <a:gd name="adj" fmla="val 50001"/>
            </a:avLst>
          </a:prstGeom>
          <a:solidFill>
            <a:schemeClr val="tx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chemeClr val="tx1"/>
              </a:solidFill>
            </a:endParaRPr>
          </a:p>
        </p:txBody>
      </p:sp>
      <p:sp>
        <p:nvSpPr>
          <p:cNvPr id="2" name="Title 1"/>
          <p:cNvSpPr>
            <a:spLocks noGrp="1"/>
          </p:cNvSpPr>
          <p:nvPr>
            <p:ph type="ctrTitle"/>
          </p:nvPr>
        </p:nvSpPr>
        <p:spPr>
          <a:xfrm>
            <a:off x="320040" y="228600"/>
            <a:ext cx="8503920" cy="2438400"/>
          </a:xfrm>
        </p:spPr>
        <p:txBody>
          <a:bodyPr anchor="b"/>
          <a:lstStyle>
            <a:lvl1pPr algn="r" defTabSz="914400" rtl="0" eaLnBrk="1" latinLnBrk="0" hangingPunct="1">
              <a:spcBef>
                <a:spcPct val="0"/>
              </a:spcBef>
              <a:buNone/>
              <a:defRPr sz="66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Subtitle 2"/>
          <p:cNvSpPr>
            <a:spLocks noGrp="1"/>
          </p:cNvSpPr>
          <p:nvPr>
            <p:ph type="subTitle" idx="1"/>
          </p:nvPr>
        </p:nvSpPr>
        <p:spPr>
          <a:xfrm>
            <a:off x="4556760" y="2971800"/>
            <a:ext cx="4267200" cy="1725706"/>
          </a:xfrm>
        </p:spPr>
        <p:txBody>
          <a:bodyPr/>
          <a:lstStyle>
            <a:lvl1pPr marL="0" indent="0" algn="r">
              <a:buNone/>
              <a:defRPr sz="1800">
                <a:gradFill>
                  <a:gsLst>
                    <a:gs pos="1000">
                      <a:schemeClr val="tx2">
                        <a:lumMod val="40000"/>
                        <a:lumOff val="60000"/>
                      </a:schemeClr>
                    </a:gs>
                    <a:gs pos="50000">
                      <a:schemeClr val="tx2"/>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a:p>
        </p:txBody>
      </p:sp>
      <p:sp>
        <p:nvSpPr>
          <p:cNvPr id="6" name="Date Placeholder 3"/>
          <p:cNvSpPr>
            <a:spLocks noGrp="1"/>
          </p:cNvSpPr>
          <p:nvPr>
            <p:ph type="dt" sz="half" idx="10"/>
          </p:nvPr>
        </p:nvSpPr>
        <p:spPr/>
        <p:txBody>
          <a:bodyPr/>
          <a:lstStyle>
            <a:lvl1pPr>
              <a:defRPr/>
            </a:lvl1pPr>
          </a:lstStyle>
          <a:p>
            <a:pPr>
              <a:defRPr/>
            </a:pPr>
            <a:fld id="{FE4DF0AC-68BD-4E8E-B238-EAC4F8403989}" type="datetimeFigureOut">
              <a:rPr lang="es-MX"/>
              <a:pPr>
                <a:defRPr/>
              </a:pPr>
              <a:t>11/03/2017</a:t>
            </a:fld>
            <a:endParaRPr lang="es-MX"/>
          </a:p>
        </p:txBody>
      </p:sp>
      <p:sp>
        <p:nvSpPr>
          <p:cNvPr id="7" name="Footer Placeholder 4"/>
          <p:cNvSpPr>
            <a:spLocks noGrp="1"/>
          </p:cNvSpPr>
          <p:nvPr>
            <p:ph type="ftr" sz="quarter" idx="11"/>
          </p:nvPr>
        </p:nvSpPr>
        <p:spPr/>
        <p:txBody>
          <a:bodyPr/>
          <a:lstStyle>
            <a:lvl1pPr>
              <a:defRPr/>
            </a:lvl1pPr>
          </a:lstStyle>
          <a:p>
            <a:pPr>
              <a:defRPr/>
            </a:pPr>
            <a:endParaRPr lang="es-MX"/>
          </a:p>
        </p:txBody>
      </p:sp>
      <p:sp>
        <p:nvSpPr>
          <p:cNvPr id="8" name="Slide Number Placeholder 5"/>
          <p:cNvSpPr>
            <a:spLocks noGrp="1"/>
          </p:cNvSpPr>
          <p:nvPr>
            <p:ph type="sldNum" sz="quarter" idx="12"/>
          </p:nvPr>
        </p:nvSpPr>
        <p:spPr/>
        <p:txBody>
          <a:bodyPr/>
          <a:lstStyle>
            <a:lvl1pPr>
              <a:defRPr/>
            </a:lvl1pPr>
          </a:lstStyle>
          <a:p>
            <a:pPr>
              <a:defRPr/>
            </a:pPr>
            <a:fld id="{A84BD8D5-2915-4D98-8F4E-662538B9EFA6}"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lvl1pPr>
              <a:defRPr/>
            </a:lvl1pPr>
          </a:lstStyle>
          <a:p>
            <a:pPr>
              <a:defRPr/>
            </a:pPr>
            <a:fld id="{29B46D56-65F9-474C-89B1-17712E0B5128}" type="datetimeFigureOut">
              <a:rPr lang="es-MX"/>
              <a:pPr>
                <a:defRPr/>
              </a:pPr>
              <a:t>11/03/2017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2082AD15-E3E1-42F9-B7C2-A87C5068A7FD}" type="slidenum">
              <a:rPr lang="es-MX"/>
              <a:pPr>
                <a:defRPr/>
              </a:pPr>
              <a:t>‹Nº›</a:t>
            </a:fld>
            <a:endParaRPr lang="es-MX"/>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lvl1pPr>
              <a:defRPr/>
            </a:lvl1pPr>
          </a:lstStyle>
          <a:p>
            <a:pPr>
              <a:defRPr/>
            </a:pPr>
            <a:fld id="{EB9EF59A-7F0B-4B3A-92AB-A8F7EEB5EE98}" type="datetimeFigureOut">
              <a:rPr lang="es-MX"/>
              <a:pPr>
                <a:defRPr/>
              </a:pPr>
              <a:t>11/03/2017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424759BD-67CB-43F7-9256-BB18F09E0BD4}" type="slidenum">
              <a:rPr lang="es-MX"/>
              <a:pPr>
                <a:defRPr/>
              </a:pPr>
              <a:t>‹Nº›</a:t>
            </a:fld>
            <a:endParaRPr lang="es-MX"/>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lvl1pPr algn="just">
              <a:defRPr sz="3200"/>
            </a:lvl1pPr>
            <a:lvl2pPr algn="just">
              <a:defRPr sz="3200"/>
            </a:lvl2pPr>
            <a:lvl3pPr algn="just">
              <a:defRPr sz="3200"/>
            </a:lvl3pPr>
            <a:lvl4pPr algn="just">
              <a:defRPr sz="3200"/>
            </a:lvl4pPr>
            <a:lvl5pPr algn="just">
              <a:defRPr sz="3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lvl1pPr>
              <a:defRPr/>
            </a:lvl1pPr>
          </a:lstStyle>
          <a:p>
            <a:pPr>
              <a:defRPr/>
            </a:pPr>
            <a:fld id="{8B140E00-9334-462A-AFAB-73B8129497DD}" type="datetimeFigureOut">
              <a:rPr lang="es-MX"/>
              <a:pPr>
                <a:defRPr/>
              </a:pPr>
              <a:t>11/03/2017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028F65D0-C01C-4659-995C-0E1344AF1F5D}" type="slidenum">
              <a:rPr lang="es-MX"/>
              <a:pPr>
                <a:defRPr/>
              </a:pPr>
              <a:t>‹Nº›</a:t>
            </a:fld>
            <a:endParaRPr lang="es-MX"/>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1676400"/>
            <a:ext cx="7315200" cy="1362075"/>
          </a:xfrm>
        </p:spPr>
        <p:txBody>
          <a:bodyPr anchor="b"/>
          <a:lstStyle>
            <a:lvl1pPr algn="l" defTabSz="914400" rtl="0" eaLnBrk="1" latinLnBrk="0" hangingPunct="1">
              <a:spcBef>
                <a:spcPct val="0"/>
              </a:spcBef>
              <a:buNone/>
              <a:defRPr sz="48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008063" y="3148013"/>
            <a:ext cx="7315200" cy="1119187"/>
          </a:xfrm>
        </p:spPr>
        <p:txBody>
          <a:bodyPr/>
          <a:lstStyle>
            <a:lvl1pPr marL="0" indent="0" algn="l" defTabSz="914400" rtl="0" eaLnBrk="1" latinLnBrk="0" hangingPunct="1">
              <a:spcBef>
                <a:spcPts val="1200"/>
              </a:spcBef>
              <a:buFont typeface="Wingdings" pitchFamily="2" charset="2"/>
              <a:buNone/>
              <a:defRPr sz="1800" kern="1200">
                <a:ln>
                  <a:noFill/>
                </a:ln>
                <a:gradFill>
                  <a:gsLst>
                    <a:gs pos="1000">
                      <a:schemeClr val="tx2">
                        <a:lumMod val="40000"/>
                        <a:lumOff val="60000"/>
                      </a:schemeClr>
                    </a:gs>
                    <a:gs pos="50000">
                      <a:schemeClr val="tx2"/>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DACD3058-C743-4774-B436-91FE649D38D4}" type="datetimeFigureOut">
              <a:rPr lang="es-MX"/>
              <a:pPr>
                <a:defRPr/>
              </a:pPr>
              <a:t>11/03/2017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1342159B-A130-4C18-9C7B-6E92D4115B15}"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008062"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4876800"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3"/>
          <p:cNvSpPr>
            <a:spLocks noGrp="1"/>
          </p:cNvSpPr>
          <p:nvPr>
            <p:ph type="dt" sz="half" idx="10"/>
          </p:nvPr>
        </p:nvSpPr>
        <p:spPr/>
        <p:txBody>
          <a:bodyPr/>
          <a:lstStyle>
            <a:lvl1pPr>
              <a:defRPr/>
            </a:lvl1pPr>
          </a:lstStyle>
          <a:p>
            <a:pPr>
              <a:defRPr/>
            </a:pPr>
            <a:fld id="{99EA7C0F-C801-4EAA-90EE-1A6B806CCEB4}" type="datetimeFigureOut">
              <a:rPr lang="es-MX"/>
              <a:pPr>
                <a:defRPr/>
              </a:pPr>
              <a:t>11/03/2017</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C21D24A2-1CCF-4A66-BB7C-6341FC710575}" type="slidenum">
              <a:rPr lang="es-MX"/>
              <a:pPr>
                <a:defRPr/>
              </a:pPr>
              <a:t>‹Nº›</a:t>
            </a:fld>
            <a:endParaRPr lang="es-MX"/>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9906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906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48768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8768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3"/>
          <p:cNvSpPr>
            <a:spLocks noGrp="1"/>
          </p:cNvSpPr>
          <p:nvPr>
            <p:ph type="dt" sz="half" idx="10"/>
          </p:nvPr>
        </p:nvSpPr>
        <p:spPr/>
        <p:txBody>
          <a:bodyPr/>
          <a:lstStyle>
            <a:lvl1pPr>
              <a:defRPr/>
            </a:lvl1pPr>
          </a:lstStyle>
          <a:p>
            <a:pPr>
              <a:defRPr/>
            </a:pPr>
            <a:fld id="{B7777FFC-E95F-4C13-BD00-B7F2CF92506D}" type="datetimeFigureOut">
              <a:rPr lang="es-MX"/>
              <a:pPr>
                <a:defRPr/>
              </a:pPr>
              <a:t>11/03/2017</a:t>
            </a:fld>
            <a:endParaRPr lang="es-MX"/>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2D9DB8D5-A68C-495A-AD31-04DAA2AD53F3}" type="slidenum">
              <a:rPr lang="es-MX"/>
              <a:pPr>
                <a:defRPr/>
              </a:pPr>
              <a:t>‹Nº›</a:t>
            </a:fld>
            <a:endParaRPr lang="es-MX"/>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3"/>
          <p:cNvSpPr>
            <a:spLocks noGrp="1"/>
          </p:cNvSpPr>
          <p:nvPr>
            <p:ph type="dt" sz="half" idx="10"/>
          </p:nvPr>
        </p:nvSpPr>
        <p:spPr/>
        <p:txBody>
          <a:bodyPr/>
          <a:lstStyle>
            <a:lvl1pPr>
              <a:defRPr/>
            </a:lvl1pPr>
          </a:lstStyle>
          <a:p>
            <a:pPr>
              <a:defRPr/>
            </a:pPr>
            <a:fld id="{A666B646-4480-4048-A1F6-59C1C6187B20}" type="datetimeFigureOut">
              <a:rPr lang="es-MX"/>
              <a:pPr>
                <a:defRPr/>
              </a:pPr>
              <a:t>11/03/2017</a:t>
            </a:fld>
            <a:endParaRPr lang="es-MX"/>
          </a:p>
        </p:txBody>
      </p:sp>
      <p:sp>
        <p:nvSpPr>
          <p:cNvPr id="4" name="Footer Placeholder 4"/>
          <p:cNvSpPr>
            <a:spLocks noGrp="1"/>
          </p:cNvSpPr>
          <p:nvPr>
            <p:ph type="ftr" sz="quarter" idx="11"/>
          </p:nvPr>
        </p:nvSpPr>
        <p:spPr/>
        <p:txBody>
          <a:bodyPr/>
          <a:lstStyle>
            <a:lvl1pPr>
              <a:defRPr/>
            </a:lvl1pPr>
          </a:lstStyle>
          <a:p>
            <a:pPr>
              <a:defRPr/>
            </a:pPr>
            <a:endParaRPr lang="es-MX"/>
          </a:p>
        </p:txBody>
      </p:sp>
      <p:sp>
        <p:nvSpPr>
          <p:cNvPr id="5" name="Slide Number Placeholder 5"/>
          <p:cNvSpPr>
            <a:spLocks noGrp="1"/>
          </p:cNvSpPr>
          <p:nvPr>
            <p:ph type="sldNum" sz="quarter" idx="12"/>
          </p:nvPr>
        </p:nvSpPr>
        <p:spPr/>
        <p:txBody>
          <a:bodyPr/>
          <a:lstStyle>
            <a:lvl1pPr>
              <a:defRPr/>
            </a:lvl1pPr>
          </a:lstStyle>
          <a:p>
            <a:pPr>
              <a:defRPr/>
            </a:pPr>
            <a:fld id="{181AA9A4-D95A-4DCD-9ABC-AABCDA46A6CC}" type="slidenum">
              <a:rPr lang="es-MX"/>
              <a:pPr>
                <a:defRPr/>
              </a:pPr>
              <a:t>‹Nº›</a:t>
            </a:fld>
            <a:endParaRPr lang="es-MX"/>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181365C-0495-403A-98EA-8737B381E6B0}" type="datetimeFigureOut">
              <a:rPr lang="es-MX"/>
              <a:pPr>
                <a:defRPr/>
              </a:pPr>
              <a:t>11/03/2017</a:t>
            </a:fld>
            <a:endParaRPr lang="es-MX"/>
          </a:p>
        </p:txBody>
      </p:sp>
      <p:sp>
        <p:nvSpPr>
          <p:cNvPr id="3" name="Footer Placeholder 4"/>
          <p:cNvSpPr>
            <a:spLocks noGrp="1"/>
          </p:cNvSpPr>
          <p:nvPr>
            <p:ph type="ftr" sz="quarter" idx="11"/>
          </p:nvPr>
        </p:nvSpPr>
        <p:spPr/>
        <p:txBody>
          <a:bodyPr/>
          <a:lstStyle>
            <a:lvl1pPr>
              <a:defRPr/>
            </a:lvl1pPr>
          </a:lstStyle>
          <a:p>
            <a:pPr>
              <a:defRPr/>
            </a:pPr>
            <a:endParaRPr lang="es-MX"/>
          </a:p>
        </p:txBody>
      </p:sp>
      <p:sp>
        <p:nvSpPr>
          <p:cNvPr id="4" name="Slide Number Placeholder 5"/>
          <p:cNvSpPr>
            <a:spLocks noGrp="1"/>
          </p:cNvSpPr>
          <p:nvPr>
            <p:ph type="sldNum" sz="quarter" idx="12"/>
          </p:nvPr>
        </p:nvSpPr>
        <p:spPr/>
        <p:txBody>
          <a:bodyPr/>
          <a:lstStyle>
            <a:lvl1pPr>
              <a:defRPr/>
            </a:lvl1pPr>
          </a:lstStyle>
          <a:p>
            <a:pPr>
              <a:defRPr/>
            </a:pPr>
            <a:fld id="{73323913-C014-4885-933E-5EA5BEC67512}" type="slidenum">
              <a:rPr lang="es-MX"/>
              <a:pPr>
                <a:defRPr/>
              </a:pPr>
              <a:t>‹Nº›</a:t>
            </a:fld>
            <a:endParaRPr lang="es-MX"/>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8063" y="457200"/>
            <a:ext cx="2834640" cy="132715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Content Placeholder 2"/>
          <p:cNvSpPr>
            <a:spLocks noGrp="1"/>
          </p:cNvSpPr>
          <p:nvPr>
            <p:ph idx="1"/>
          </p:nvPr>
        </p:nvSpPr>
        <p:spPr>
          <a:xfrm>
            <a:off x="4572000" y="457200"/>
            <a:ext cx="3751263" cy="5419725"/>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1008062" y="1922463"/>
            <a:ext cx="2834640" cy="1963737"/>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7346A216-8C4B-4501-B25D-8F870B205A5A}" type="datetimeFigureOut">
              <a:rPr lang="es-MX"/>
              <a:pPr>
                <a:defRPr/>
              </a:pPr>
              <a:t>11/03/2017</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5C53B6A9-624E-4E08-BF1C-681030F8B673}" type="slidenum">
              <a:rPr lang="es-MX"/>
              <a:pPr>
                <a:defRPr/>
              </a:pPr>
              <a:t>‹Nº›</a:t>
            </a:fld>
            <a:endParaRPr lang="es-MX"/>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5" name="Group 7"/>
          <p:cNvGrpSpPr>
            <a:grpSpLocks/>
          </p:cNvGrpSpPr>
          <p:nvPr/>
        </p:nvGrpSpPr>
        <p:grpSpPr bwMode="auto">
          <a:xfrm>
            <a:off x="4468813" y="304800"/>
            <a:ext cx="3976687" cy="5638800"/>
            <a:chOff x="0" y="0"/>
            <a:chExt cx="9144000" cy="6858000"/>
          </a:xfrm>
        </p:grpSpPr>
        <p:sp>
          <p:nvSpPr>
            <p:cNvPr id="6"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1005840" y="457200"/>
            <a:ext cx="2834640" cy="132588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4" name="Text Placeholder 3"/>
          <p:cNvSpPr>
            <a:spLocks noGrp="1"/>
          </p:cNvSpPr>
          <p:nvPr>
            <p:ph type="body" sz="half" idx="2"/>
          </p:nvPr>
        </p:nvSpPr>
        <p:spPr>
          <a:xfrm>
            <a:off x="1005840" y="1920240"/>
            <a:ext cx="2834640" cy="1965960"/>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Picture Placeholder 2"/>
          <p:cNvSpPr>
            <a:spLocks noGrp="1"/>
          </p:cNvSpPr>
          <p:nvPr>
            <p:ph type="pic" idx="1"/>
          </p:nvPr>
        </p:nvSpPr>
        <p:spPr>
          <a:xfrm>
            <a:off x="4582308" y="413004"/>
            <a:ext cx="3749040" cy="5422392"/>
          </a:xfrm>
          <a:ln w="38100">
            <a:noFill/>
          </a:ln>
          <a:effectLst>
            <a:innerShdw blurRad="381000">
              <a:schemeClr val="bg2">
                <a:lumMod val="75000"/>
              </a:schemeClr>
            </a:innerShdw>
          </a:effectLst>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noProof="0"/>
          </a:p>
        </p:txBody>
      </p:sp>
      <p:sp>
        <p:nvSpPr>
          <p:cNvPr id="10" name="Date Placeholder 4"/>
          <p:cNvSpPr>
            <a:spLocks noGrp="1"/>
          </p:cNvSpPr>
          <p:nvPr>
            <p:ph type="dt" sz="half" idx="10"/>
          </p:nvPr>
        </p:nvSpPr>
        <p:spPr/>
        <p:txBody>
          <a:bodyPr/>
          <a:lstStyle>
            <a:lvl1pPr>
              <a:defRPr/>
            </a:lvl1pPr>
          </a:lstStyle>
          <a:p>
            <a:pPr>
              <a:defRPr/>
            </a:pPr>
            <a:fld id="{2591B284-83B1-48F4-93DA-5B8CE89FEEE5}" type="datetimeFigureOut">
              <a:rPr lang="es-MX"/>
              <a:pPr>
                <a:defRPr/>
              </a:pPr>
              <a:t>11/03/2017</a:t>
            </a:fld>
            <a:endParaRPr lang="es-MX"/>
          </a:p>
        </p:txBody>
      </p:sp>
      <p:sp>
        <p:nvSpPr>
          <p:cNvPr id="11" name="Footer Placeholder 5"/>
          <p:cNvSpPr>
            <a:spLocks noGrp="1"/>
          </p:cNvSpPr>
          <p:nvPr>
            <p:ph type="ftr" sz="quarter" idx="11"/>
          </p:nvPr>
        </p:nvSpPr>
        <p:spPr/>
        <p:txBody>
          <a:bodyPr/>
          <a:lstStyle>
            <a:lvl1pPr>
              <a:defRPr/>
            </a:lvl1pPr>
          </a:lstStyle>
          <a:p>
            <a:pPr>
              <a:defRPr/>
            </a:pPr>
            <a:endParaRPr lang="es-MX"/>
          </a:p>
        </p:txBody>
      </p:sp>
      <p:sp>
        <p:nvSpPr>
          <p:cNvPr id="12" name="Slide Number Placeholder 6"/>
          <p:cNvSpPr>
            <a:spLocks noGrp="1"/>
          </p:cNvSpPr>
          <p:nvPr>
            <p:ph type="sldNum" sz="quarter" idx="12"/>
          </p:nvPr>
        </p:nvSpPr>
        <p:spPr/>
        <p:txBody>
          <a:bodyPr/>
          <a:lstStyle>
            <a:lvl1pPr>
              <a:defRPr/>
            </a:lvl1pPr>
          </a:lstStyle>
          <a:p>
            <a:pPr>
              <a:defRPr/>
            </a:pPr>
            <a:fld id="{4C99E33C-96F2-4FDB-8276-FE25821948A6}" type="slidenum">
              <a:rPr lang="es-MX"/>
              <a:pPr>
                <a:defRPr/>
              </a:pPr>
              <a:t>‹Nº›</a:t>
            </a:fld>
            <a:endParaRPr lang="es-MX"/>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675" y="228600"/>
            <a:ext cx="8502650" cy="1143000"/>
          </a:xfrm>
          <a:prstGeom prst="rect">
            <a:avLst/>
          </a:prstGeom>
        </p:spPr>
        <p:txBody>
          <a:bodyPr vert="horz" lIns="91440" tIns="45720" rIns="91440" bIns="45720" rtlCol="0" anchor="t" anchorCtr="0">
            <a:noAutofit/>
            <a:scene3d>
              <a:camera prst="orthographicFront"/>
              <a:lightRig rig="balanced" dir="t"/>
            </a:scene3d>
            <a:sp3d>
              <a:extrusionClr>
                <a:schemeClr val="tx1">
                  <a:lumMod val="75000"/>
                </a:schemeClr>
              </a:extrusionClr>
            </a:sp3d>
          </a:bodyPr>
          <a:lstStyle/>
          <a:p>
            <a:r>
              <a:rPr lang="es-ES" smtClean="0"/>
              <a:t>Haga clic para modificar el estilo de título del patrón</a:t>
            </a:r>
            <a:endParaRPr/>
          </a:p>
        </p:txBody>
      </p:sp>
      <p:sp>
        <p:nvSpPr>
          <p:cNvPr id="3" name="Text Placeholder 2"/>
          <p:cNvSpPr>
            <a:spLocks noGrp="1"/>
          </p:cNvSpPr>
          <p:nvPr>
            <p:ph type="body" idx="1"/>
          </p:nvPr>
        </p:nvSpPr>
        <p:spPr>
          <a:xfrm>
            <a:off x="990600" y="1905000"/>
            <a:ext cx="7315200" cy="3962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457200" y="6543675"/>
            <a:ext cx="2133600" cy="244475"/>
          </a:xfrm>
          <a:prstGeom prst="rect">
            <a:avLst/>
          </a:prstGeom>
        </p:spPr>
        <p:txBody>
          <a:bodyPr vert="horz" lIns="91440" tIns="45720" rIns="91440" bIns="45720" rtlCol="0" anchor="ctr"/>
          <a:lstStyle>
            <a:lvl1pPr algn="l" fontAlgn="auto">
              <a:spcBef>
                <a:spcPts val="0"/>
              </a:spcBef>
              <a:spcAft>
                <a:spcPts val="0"/>
              </a:spcAft>
              <a:defRPr sz="1400" smtClean="0">
                <a:solidFill>
                  <a:schemeClr val="tx1">
                    <a:tint val="75000"/>
                  </a:schemeClr>
                </a:solidFill>
                <a:latin typeface="+mj-lt"/>
                <a:cs typeface="+mn-cs"/>
              </a:defRPr>
            </a:lvl1pPr>
          </a:lstStyle>
          <a:p>
            <a:pPr>
              <a:defRPr/>
            </a:pPr>
            <a:fld id="{F4A45BA4-1763-42F9-BF4B-E5F06D55305D}" type="datetimeFigureOut">
              <a:rPr lang="es-MX"/>
              <a:pPr>
                <a:defRPr/>
              </a:pPr>
              <a:t>11/03/2017</a:t>
            </a:fld>
            <a:endParaRPr lang="es-MX"/>
          </a:p>
        </p:txBody>
      </p:sp>
      <p:sp>
        <p:nvSpPr>
          <p:cNvPr id="5" name="Footer Placeholder 4"/>
          <p:cNvSpPr>
            <a:spLocks noGrp="1"/>
          </p:cNvSpPr>
          <p:nvPr>
            <p:ph type="ftr" sz="quarter" idx="3"/>
          </p:nvPr>
        </p:nvSpPr>
        <p:spPr>
          <a:xfrm>
            <a:off x="3124200" y="6543675"/>
            <a:ext cx="2895600" cy="244475"/>
          </a:xfrm>
          <a:prstGeom prst="rect">
            <a:avLst/>
          </a:prstGeom>
        </p:spPr>
        <p:txBody>
          <a:bodyPr vert="horz" lIns="91440" tIns="45720" rIns="91440" bIns="45720" rtlCol="0" anchor="ctr"/>
          <a:lstStyle>
            <a:lvl1pPr algn="ctr" fontAlgn="auto">
              <a:spcBef>
                <a:spcPts val="0"/>
              </a:spcBef>
              <a:spcAft>
                <a:spcPts val="0"/>
              </a:spcAft>
              <a:defRPr sz="1400">
                <a:solidFill>
                  <a:schemeClr val="tx1">
                    <a:tint val="75000"/>
                  </a:schemeClr>
                </a:solidFill>
                <a:effectLst>
                  <a:outerShdw blurRad="63500" sx="102000" sy="102000" algn="ctr" rotWithShape="0">
                    <a:prstClr val="black">
                      <a:alpha val="40000"/>
                    </a:prstClr>
                  </a:outerShdw>
                </a:effectLst>
                <a:latin typeface="+mj-lt"/>
                <a:cs typeface="+mn-cs"/>
              </a:defRPr>
            </a:lvl1pPr>
          </a:lstStyle>
          <a:p>
            <a:pPr>
              <a:defRPr/>
            </a:pPr>
            <a:endParaRPr lang="es-MX"/>
          </a:p>
        </p:txBody>
      </p:sp>
      <p:sp>
        <p:nvSpPr>
          <p:cNvPr id="6" name="Slide Number Placeholder 5"/>
          <p:cNvSpPr>
            <a:spLocks noGrp="1"/>
          </p:cNvSpPr>
          <p:nvPr>
            <p:ph type="sldNum" sz="quarter" idx="4"/>
          </p:nvPr>
        </p:nvSpPr>
        <p:spPr>
          <a:xfrm>
            <a:off x="6553200" y="6543675"/>
            <a:ext cx="2133600" cy="244475"/>
          </a:xfrm>
          <a:prstGeom prst="rect">
            <a:avLst/>
          </a:prstGeom>
        </p:spPr>
        <p:txBody>
          <a:bodyPr vert="horz" lIns="91440" tIns="45720" rIns="91440" bIns="45720" rtlCol="0" anchor="ctr"/>
          <a:lstStyle>
            <a:lvl1pPr algn="r" fontAlgn="auto">
              <a:spcBef>
                <a:spcPts val="0"/>
              </a:spcBef>
              <a:spcAft>
                <a:spcPts val="0"/>
              </a:spcAft>
              <a:defRPr sz="1400" smtClean="0">
                <a:solidFill>
                  <a:schemeClr val="tx1">
                    <a:tint val="75000"/>
                  </a:schemeClr>
                </a:solidFill>
                <a:latin typeface="+mj-lt"/>
                <a:cs typeface="+mn-cs"/>
              </a:defRPr>
            </a:lvl1pPr>
          </a:lstStyle>
          <a:p>
            <a:pPr>
              <a:defRPr/>
            </a:pPr>
            <a:fld id="{FAE0D047-B144-4441-926C-CAF938DA98FC}" type="slidenum">
              <a:rPr lang="es-MX"/>
              <a:pPr>
                <a:defRPr/>
              </a:pPr>
              <a:t>‹Nº›</a:t>
            </a:fld>
            <a:endParaRPr lang="es-MX"/>
          </a:p>
        </p:txBody>
      </p:sp>
      <p:grpSp>
        <p:nvGrpSpPr>
          <p:cNvPr id="1031" name="Group 12"/>
          <p:cNvGrpSpPr>
            <a:grpSpLocks/>
          </p:cNvGrpSpPr>
          <p:nvPr/>
        </p:nvGrpSpPr>
        <p:grpSpPr bwMode="auto">
          <a:xfrm>
            <a:off x="0" y="0"/>
            <a:ext cx="9144000" cy="68580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Tree>
  </p:cSld>
  <p:clrMap bg1="dk1" tx1="lt1" bg2="dk2" tx2="lt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p:transition>
    <p:random/>
  </p:transition>
  <p:txStyles>
    <p:titleStyle>
      <a:lvl1pPr algn="l" rtl="0" fontAlgn="base">
        <a:spcBef>
          <a:spcPct val="0"/>
        </a:spcBef>
        <a:spcAft>
          <a:spcPct val="0"/>
        </a:spcAft>
        <a:defRPr sz="4000" kern="1200" spc="250">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vl2pPr algn="l" rtl="0" fontAlgn="base">
        <a:spcBef>
          <a:spcPct val="0"/>
        </a:spcBef>
        <a:spcAft>
          <a:spcPct val="0"/>
        </a:spcAft>
        <a:defRPr sz="4000">
          <a:solidFill>
            <a:schemeClr val="tx1"/>
          </a:solidFill>
          <a:latin typeface="Candara" pitchFamily="34" charset="0"/>
        </a:defRPr>
      </a:lvl2pPr>
      <a:lvl3pPr algn="l" rtl="0" fontAlgn="base">
        <a:spcBef>
          <a:spcPct val="0"/>
        </a:spcBef>
        <a:spcAft>
          <a:spcPct val="0"/>
        </a:spcAft>
        <a:defRPr sz="4000">
          <a:solidFill>
            <a:schemeClr val="tx1"/>
          </a:solidFill>
          <a:latin typeface="Candara" pitchFamily="34" charset="0"/>
        </a:defRPr>
      </a:lvl3pPr>
      <a:lvl4pPr algn="l" rtl="0" fontAlgn="base">
        <a:spcBef>
          <a:spcPct val="0"/>
        </a:spcBef>
        <a:spcAft>
          <a:spcPct val="0"/>
        </a:spcAft>
        <a:defRPr sz="4000">
          <a:solidFill>
            <a:schemeClr val="tx1"/>
          </a:solidFill>
          <a:latin typeface="Candara" pitchFamily="34" charset="0"/>
        </a:defRPr>
      </a:lvl4pPr>
      <a:lvl5pPr algn="l" rtl="0" fontAlgn="base">
        <a:spcBef>
          <a:spcPct val="0"/>
        </a:spcBef>
        <a:spcAft>
          <a:spcPct val="0"/>
        </a:spcAft>
        <a:defRPr sz="4000">
          <a:solidFill>
            <a:schemeClr val="tx1"/>
          </a:solidFill>
          <a:latin typeface="Candara" pitchFamily="34" charset="0"/>
        </a:defRPr>
      </a:lvl5pPr>
      <a:lvl6pPr marL="457200" algn="l" rtl="0" fontAlgn="base">
        <a:spcBef>
          <a:spcPct val="0"/>
        </a:spcBef>
        <a:spcAft>
          <a:spcPct val="0"/>
        </a:spcAft>
        <a:defRPr sz="4000">
          <a:solidFill>
            <a:schemeClr val="tx1"/>
          </a:solidFill>
          <a:latin typeface="Candara" pitchFamily="34" charset="0"/>
        </a:defRPr>
      </a:lvl6pPr>
      <a:lvl7pPr marL="914400" algn="l" rtl="0" fontAlgn="base">
        <a:spcBef>
          <a:spcPct val="0"/>
        </a:spcBef>
        <a:spcAft>
          <a:spcPct val="0"/>
        </a:spcAft>
        <a:defRPr sz="4000">
          <a:solidFill>
            <a:schemeClr val="tx1"/>
          </a:solidFill>
          <a:latin typeface="Candara" pitchFamily="34" charset="0"/>
        </a:defRPr>
      </a:lvl7pPr>
      <a:lvl8pPr marL="1371600" algn="l" rtl="0" fontAlgn="base">
        <a:spcBef>
          <a:spcPct val="0"/>
        </a:spcBef>
        <a:spcAft>
          <a:spcPct val="0"/>
        </a:spcAft>
        <a:defRPr sz="4000">
          <a:solidFill>
            <a:schemeClr val="tx1"/>
          </a:solidFill>
          <a:latin typeface="Candara" pitchFamily="34" charset="0"/>
        </a:defRPr>
      </a:lvl8pPr>
      <a:lvl9pPr marL="1828800" algn="l" rtl="0" fontAlgn="base">
        <a:spcBef>
          <a:spcPct val="0"/>
        </a:spcBef>
        <a:spcAft>
          <a:spcPct val="0"/>
        </a:spcAft>
        <a:defRPr sz="4000">
          <a:solidFill>
            <a:schemeClr val="tx1"/>
          </a:solidFill>
          <a:latin typeface="Candara" pitchFamily="34" charset="0"/>
        </a:defRPr>
      </a:lvl9pPr>
    </p:titleStyle>
    <p:bodyStyle>
      <a:lvl1pPr marL="228600" indent="-228600" algn="l" rtl="0" fontAlgn="base">
        <a:spcBef>
          <a:spcPts val="1200"/>
        </a:spcBef>
        <a:spcAft>
          <a:spcPct val="0"/>
        </a:spcAft>
        <a:buFont typeface="Wingdings" pitchFamily="2" charset="2"/>
        <a:buChar char=""/>
        <a:defRPr sz="2000" kern="120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1pPr>
      <a:lvl2pPr marL="685800" indent="-228600" algn="l" rtl="0" fontAlgn="base">
        <a:spcBef>
          <a:spcPts val="1200"/>
        </a:spcBef>
        <a:spcAft>
          <a:spcPct val="0"/>
        </a:spcAft>
        <a:buClr>
          <a:srgbClr val="BFBFBF"/>
        </a:buClr>
        <a:buFont typeface="Wingdings" pitchFamily="2" charset="2"/>
        <a:buChar char=""/>
        <a:defRPr kern="120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2pPr>
      <a:lvl3pPr marL="1143000" indent="-228600" algn="l" rtl="0" fontAlgn="base">
        <a:spcBef>
          <a:spcPts val="1200"/>
        </a:spcBef>
        <a:spcAft>
          <a:spcPct val="0"/>
        </a:spcAft>
        <a:buFont typeface="Wingdings" pitchFamily="2" charset="2"/>
        <a:buChar char=""/>
        <a:defRPr sz="1600" kern="120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3pPr>
      <a:lvl4pPr marL="1600200" indent="-228600" algn="l" rtl="0" fontAlgn="base">
        <a:spcBef>
          <a:spcPts val="1200"/>
        </a:spcBef>
        <a:spcAft>
          <a:spcPct val="0"/>
        </a:spcAft>
        <a:buClr>
          <a:srgbClr val="BFBFBF"/>
        </a:buClr>
        <a:buFont typeface="Wingdings" pitchFamily="2" charset="2"/>
        <a:buChar char=""/>
        <a:defRPr sz="1600" kern="120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4pPr>
      <a:lvl5pPr marL="2057400" indent="-228600" algn="l" rtl="0" fontAlgn="base">
        <a:spcBef>
          <a:spcPts val="1200"/>
        </a:spcBef>
        <a:spcAft>
          <a:spcPct val="0"/>
        </a:spcAft>
        <a:buFont typeface="Wingdings" pitchFamily="2" charset="2"/>
        <a:buChar char=""/>
        <a:defRPr sz="1600" kern="120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0.gstatic.com/images?q=tbn:ANd9GcQnUAT8ITJIszHovNA_1PkNNkLnGomXXDaMLgOIBd5pjPAblVT7"/>
          <p:cNvPicPr>
            <a:picLocks noChangeAspect="1" noChangeArrowheads="1"/>
          </p:cNvPicPr>
          <p:nvPr/>
        </p:nvPicPr>
        <p:blipFill>
          <a:blip r:embed="rId2" cstate="print"/>
          <a:srcRect/>
          <a:stretch>
            <a:fillRect/>
          </a:stretch>
        </p:blipFill>
        <p:spPr bwMode="auto">
          <a:xfrm>
            <a:off x="0" y="1371596"/>
            <a:ext cx="9144001" cy="5486404"/>
          </a:xfrm>
          <a:prstGeom prst="rect">
            <a:avLst/>
          </a:prstGeom>
          <a:noFill/>
          <a:effectLst>
            <a:softEdge rad="127000"/>
          </a:effectLst>
        </p:spPr>
      </p:pic>
      <p:sp>
        <p:nvSpPr>
          <p:cNvPr id="2" name="1 Título"/>
          <p:cNvSpPr>
            <a:spLocks noGrp="1"/>
          </p:cNvSpPr>
          <p:nvPr>
            <p:ph type="ctrTitle"/>
          </p:nvPr>
        </p:nvSpPr>
        <p:spPr/>
        <p:txBody>
          <a:bodyPr/>
          <a:lstStyle/>
          <a:p>
            <a:pPr algn="ctr" fontAlgn="auto">
              <a:spcAft>
                <a:spcPts val="0"/>
              </a:spcAft>
              <a:defRPr/>
            </a:pPr>
            <a:r>
              <a:rPr lang="es-MX" b="1"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La propagación del pecado en el mundo</a:t>
            </a:r>
          </a:p>
        </p:txBody>
      </p:sp>
      <p:sp>
        <p:nvSpPr>
          <p:cNvPr id="3" name="2 Subtítulo"/>
          <p:cNvSpPr>
            <a:spLocks noGrp="1"/>
          </p:cNvSpPr>
          <p:nvPr>
            <p:ph type="subTitle" idx="1"/>
          </p:nvPr>
        </p:nvSpPr>
        <p:spPr>
          <a:xfrm>
            <a:off x="4556760" y="4077072"/>
            <a:ext cx="4267200" cy="620434"/>
          </a:xfrm>
        </p:spPr>
        <p:txBody>
          <a:bodyPr>
            <a:scene3d>
              <a:camera prst="orthographicFront"/>
              <a:lightRig rig="balanced" dir="t">
                <a:rot lat="0" lon="0" rev="2100000"/>
              </a:lightRig>
            </a:scene3d>
            <a:sp3d extrusionH="57150" prstMaterial="metal">
              <a:bevelT w="38100" h="25400"/>
              <a:contourClr>
                <a:schemeClr val="bg2"/>
              </a:contourClr>
            </a:sp3d>
          </a:bodyPr>
          <a:lstStyle/>
          <a:p>
            <a:pPr fontAlgn="auto">
              <a:spcAft>
                <a:spcPts val="0"/>
              </a:spcAft>
              <a:defRPr/>
            </a:pPr>
            <a:r>
              <a:rPr lang="es-MX" sz="3200" b="1" dirty="0" smtClean="0">
                <a:ln w="50800"/>
                <a:solidFill>
                  <a:schemeClr val="bg1">
                    <a:shade val="50000"/>
                  </a:schemeClr>
                </a:solidFill>
              </a:rPr>
              <a:t>Romanos 1: 18 al 32</a:t>
            </a:r>
            <a:endParaRPr lang="es-MX" sz="3200" b="1" dirty="0">
              <a:ln w="50800"/>
              <a:solidFill>
                <a:schemeClr val="bg1">
                  <a:shade val="50000"/>
                </a:schemeClr>
              </a:solidFill>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143000"/>
          </a:xfrm>
        </p:spPr>
        <p:txBody>
          <a:bodyPr>
            <a:normAutofit/>
          </a:bodyPr>
          <a:lstStyle/>
          <a:p>
            <a:pPr fontAlgn="auto">
              <a:spcAft>
                <a:spcPts val="0"/>
              </a:spcAft>
              <a:defRPr/>
            </a:pPr>
            <a:r>
              <a:rPr lang="es-MX" b="1" dirty="0" smtClean="0">
                <a:solidFill>
                  <a:schemeClr val="bg2"/>
                </a:solidFill>
                <a:effectLst/>
              </a:rPr>
              <a:t>IV. Enderezar la dirección.</a:t>
            </a:r>
            <a:endParaRPr lang="es-MX" b="1" dirty="0">
              <a:solidFill>
                <a:schemeClr val="bg2"/>
              </a:solidFill>
              <a:effectLst/>
            </a:endParaRPr>
          </a:p>
        </p:txBody>
      </p:sp>
      <p:sp>
        <p:nvSpPr>
          <p:cNvPr id="14339" name="2 Marcador de contenido"/>
          <p:cNvSpPr>
            <a:spLocks noGrp="1"/>
          </p:cNvSpPr>
          <p:nvPr>
            <p:ph idx="1"/>
          </p:nvPr>
        </p:nvSpPr>
        <p:spPr bwMode="auto">
          <a:xfrm>
            <a:off x="179388" y="1052513"/>
            <a:ext cx="4679950" cy="4392612"/>
          </a:xfrm>
        </p:spPr>
        <p:txBody>
          <a:bodyPr wrap="square" numCol="1" anchor="t" anchorCtr="0" compatLnSpc="1">
            <a:prstTxWarp prst="textNoShape">
              <a:avLst/>
            </a:prstTxWarp>
          </a:bodyPr>
          <a:lstStyle/>
          <a:p>
            <a:r>
              <a:rPr lang="es-MX" sz="2000" smtClean="0">
                <a:solidFill>
                  <a:schemeClr val="bg2"/>
                </a:solidFill>
                <a:effectLst/>
              </a:rPr>
              <a:t>Hemos visto las consecuencias que tiene en la vida del hombre el rechazar la revelación de Dios, y cómo el mismo hombre se vuelve un agente de propagación del pecado en el entorno. </a:t>
            </a:r>
          </a:p>
          <a:p>
            <a:r>
              <a:rPr lang="es-MX" sz="2000" smtClean="0">
                <a:solidFill>
                  <a:schemeClr val="bg2"/>
                </a:solidFill>
                <a:effectLst/>
              </a:rPr>
              <a:t>Pero ahora nosotros, habiendo nacido del Espíritu, estamos siendo capacitados por Dios para vivir de forma agradable a Él. Busquemos en todo momento permanecer en la vid verdadera para poder dar el fruto de santidad que sólo Él puede producir en nosotros. </a:t>
            </a:r>
          </a:p>
        </p:txBody>
      </p:sp>
      <p:grpSp>
        <p:nvGrpSpPr>
          <p:cNvPr id="14340" name="7 Grupo"/>
          <p:cNvGrpSpPr>
            <a:grpSpLocks/>
          </p:cNvGrpSpPr>
          <p:nvPr/>
        </p:nvGrpSpPr>
        <p:grpSpPr bwMode="auto">
          <a:xfrm>
            <a:off x="4932363" y="1196975"/>
            <a:ext cx="3960812" cy="3657600"/>
            <a:chOff x="4932040" y="1628800"/>
            <a:chExt cx="3960440" cy="3657585"/>
          </a:xfrm>
        </p:grpSpPr>
        <p:pic>
          <p:nvPicPr>
            <p:cNvPr id="14342" name="Picture 2" descr="http://photos2.fotosearch.com/bthumb/CSP/CSP302/k3021648.jpg"/>
            <p:cNvPicPr>
              <a:picLocks noChangeAspect="1" noChangeArrowheads="1"/>
            </p:cNvPicPr>
            <p:nvPr/>
          </p:nvPicPr>
          <p:blipFill>
            <a:blip r:embed="rId2" cstate="print"/>
            <a:srcRect/>
            <a:stretch>
              <a:fillRect/>
            </a:stretch>
          </p:blipFill>
          <p:spPr bwMode="auto">
            <a:xfrm>
              <a:off x="4932040" y="1628800"/>
              <a:ext cx="3960440" cy="3657585"/>
            </a:xfrm>
            <a:prstGeom prst="rect">
              <a:avLst/>
            </a:prstGeom>
            <a:noFill/>
            <a:ln w="9525">
              <a:noFill/>
              <a:miter lim="800000"/>
              <a:headEnd/>
              <a:tailEnd/>
            </a:ln>
          </p:spPr>
        </p:pic>
        <p:sp>
          <p:nvSpPr>
            <p:cNvPr id="7" name="6 Trapecio"/>
            <p:cNvSpPr/>
            <p:nvPr/>
          </p:nvSpPr>
          <p:spPr>
            <a:xfrm rot="11161856">
              <a:off x="6068583" y="1908199"/>
              <a:ext cx="1895297" cy="933446"/>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6" name="5 Rectángulo"/>
            <p:cNvSpPr/>
            <p:nvPr/>
          </p:nvSpPr>
          <p:spPr>
            <a:xfrm rot="536860">
              <a:off x="6289794" y="2043604"/>
              <a:ext cx="1396300" cy="707886"/>
            </a:xfrm>
            <a:prstGeom prst="rect">
              <a:avLst/>
            </a:prstGeom>
          </p:spPr>
          <p:txBody>
            <a:bodyPr>
              <a:spAutoFit/>
            </a:bodyPr>
            <a:lstStyle/>
            <a:p>
              <a:pPr algn="ctr" fontAlgn="auto">
                <a:spcBef>
                  <a:spcPts val="0"/>
                </a:spcBef>
                <a:spcAft>
                  <a:spcPts val="0"/>
                </a:spcAft>
                <a:defRPr/>
              </a:pPr>
              <a:r>
                <a:rPr lang="es-ES" sz="4000" b="1" dirty="0">
                  <a:ln w="24500" cmpd="dbl">
                    <a:solidFill>
                      <a:srgbClr val="0033CC"/>
                    </a:solidFill>
                    <a:prstDash val="solid"/>
                    <a:miter lim="800000"/>
                  </a:ln>
                  <a:solidFill>
                    <a:srgbClr val="0033CC"/>
                  </a:solidFill>
                  <a:effectLst>
                    <a:outerShdw blurRad="38100" dist="38100" dir="7020000" algn="tl">
                      <a:srgbClr val="000000">
                        <a:alpha val="35000"/>
                      </a:srgbClr>
                    </a:outerShdw>
                  </a:effectLst>
                  <a:latin typeface="Agency FB" pitchFamily="34" charset="0"/>
                  <a:cs typeface="+mn-cs"/>
                </a:rPr>
                <a:t>JESÚS</a:t>
              </a:r>
            </a:p>
          </p:txBody>
        </p:sp>
      </p:grpSp>
      <p:sp>
        <p:nvSpPr>
          <p:cNvPr id="14341" name="8 Rectángulo"/>
          <p:cNvSpPr>
            <a:spLocks noChangeArrowheads="1"/>
          </p:cNvSpPr>
          <p:nvPr/>
        </p:nvSpPr>
        <p:spPr bwMode="auto">
          <a:xfrm>
            <a:off x="395288" y="5445125"/>
            <a:ext cx="8497887" cy="1016000"/>
          </a:xfrm>
          <a:prstGeom prst="rect">
            <a:avLst/>
          </a:prstGeom>
          <a:solidFill>
            <a:schemeClr val="tx2"/>
          </a:solidFill>
          <a:ln w="9525">
            <a:noFill/>
            <a:miter lim="800000"/>
            <a:headEnd/>
            <a:tailEnd/>
          </a:ln>
        </p:spPr>
        <p:txBody>
          <a:bodyPr>
            <a:spAutoFit/>
          </a:bodyPr>
          <a:lstStyle/>
          <a:p>
            <a:pPr algn="just"/>
            <a:r>
              <a:rPr lang="es-MX" sz="2000" b="1">
                <a:solidFill>
                  <a:schemeClr val="bg2"/>
                </a:solidFill>
                <a:latin typeface="Constantia" pitchFamily="18" charset="0"/>
              </a:rPr>
              <a:t>No es sobre la base de nuestras semejanzas con el mundo que el evangelio progresará, sino sobre la base de la diferencia que Cristo marca en la vida de aquellos que él mismo ha lavado con su sangre.</a:t>
            </a:r>
            <a:endParaRPr lang="es-MX" sz="2000" b="1">
              <a:latin typeface="Constantia" pitchFamily="18"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143000"/>
          </a:xfrm>
        </p:spPr>
        <p:txBody>
          <a:bodyPr>
            <a:normAutofit fontScale="90000"/>
          </a:bodyPr>
          <a:lstStyle/>
          <a:p>
            <a:pPr fontAlgn="auto">
              <a:spcAft>
                <a:spcPts val="0"/>
              </a:spcAft>
              <a:defRPr/>
            </a:pPr>
            <a:r>
              <a:rPr lang="es-MX" dirty="0" smtClean="0"/>
              <a:t>V. Capacitar para vivir como a Dios le agrada.</a:t>
            </a:r>
            <a:endParaRPr lang="es-MX" dirty="0"/>
          </a:p>
        </p:txBody>
      </p:sp>
      <p:sp>
        <p:nvSpPr>
          <p:cNvPr id="3" name="2 Marcador de contenido"/>
          <p:cNvSpPr>
            <a:spLocks noGrp="1"/>
          </p:cNvSpPr>
          <p:nvPr>
            <p:ph idx="1"/>
          </p:nvPr>
        </p:nvSpPr>
        <p:spPr>
          <a:xfrm>
            <a:off x="467544" y="1916832"/>
            <a:ext cx="4085456" cy="3962400"/>
          </a:xfrm>
        </p:spPr>
        <p:txBody>
          <a:bodyPr>
            <a:normAutofit fontScale="77500" lnSpcReduction="20000"/>
          </a:bodyPr>
          <a:lstStyle/>
          <a:p>
            <a:pPr fontAlgn="auto">
              <a:spcAft>
                <a:spcPts val="0"/>
              </a:spcAft>
              <a:defRPr/>
            </a:pPr>
            <a:r>
              <a:rPr lang="es-MX" dirty="0" smtClean="0"/>
              <a:t>El pecado tiene una alta capacidad de propagación, pero el creyente, tiene el poder y la capacidad para ser una barrera en contra de esta propagación, el Señor Jesús nos manda ser luz y sal de la tierra, ser luz para desvanecer las tinieblas, ser sal para evitar la descomposición.</a:t>
            </a:r>
          </a:p>
        </p:txBody>
      </p:sp>
      <p:pic>
        <p:nvPicPr>
          <p:cNvPr id="15364" name="Picture 2" descr="http://photos3.fotosearch.com/bthumb/DSN/DSN103/1765953.jpg"/>
          <p:cNvPicPr>
            <a:picLocks noChangeAspect="1" noChangeArrowheads="1"/>
          </p:cNvPicPr>
          <p:nvPr/>
        </p:nvPicPr>
        <p:blipFill>
          <a:blip r:embed="rId2" cstate="print"/>
          <a:srcRect/>
          <a:stretch>
            <a:fillRect/>
          </a:stretch>
        </p:blipFill>
        <p:spPr bwMode="auto">
          <a:xfrm>
            <a:off x="4787900" y="2060575"/>
            <a:ext cx="4049713" cy="31210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484784"/>
            <a:ext cx="4104456" cy="5112568"/>
          </a:xfrm>
        </p:spPr>
        <p:txBody>
          <a:bodyPr>
            <a:noAutofit/>
          </a:bodyPr>
          <a:lstStyle/>
          <a:p>
            <a:pPr fontAlgn="auto">
              <a:spcAft>
                <a:spcPts val="0"/>
              </a:spcAft>
              <a:defRPr/>
            </a:pPr>
            <a:r>
              <a:rPr lang="es-MX" sz="2400" b="1" dirty="0" smtClean="0">
                <a:solidFill>
                  <a:srgbClr val="FFFF00"/>
                </a:solidFill>
              </a:rPr>
              <a:t>LA SALVACION QUE CRISTO EFECTUÓ EN NOSOTROS ES ESPODEROSA, POR TANTO VIVAMOS DE ACUERDO A ESA GRANDEZA, </a:t>
            </a:r>
            <a:r>
              <a:rPr lang="es-MX" sz="2400" dirty="0" smtClean="0"/>
              <a:t>luchemos con gran fervor en contra del pecado en nuestra vida y entorno, hagamos la voluntad de Dios, seamos luz en medio de las tinieblas.</a:t>
            </a:r>
            <a:endParaRPr lang="es-MX" sz="2400" dirty="0"/>
          </a:p>
        </p:txBody>
      </p:sp>
      <p:sp>
        <p:nvSpPr>
          <p:cNvPr id="4" name="1 Título"/>
          <p:cNvSpPr>
            <a:spLocks noGrp="1"/>
          </p:cNvSpPr>
          <p:nvPr>
            <p:ph type="title"/>
          </p:nvPr>
        </p:nvSpPr>
        <p:spPr>
          <a:xfrm>
            <a:off x="320040" y="228600"/>
            <a:ext cx="8503920" cy="1143000"/>
          </a:xfrm>
        </p:spPr>
        <p:txBody>
          <a:bodyPr>
            <a:normAutofit fontScale="90000"/>
          </a:bodyPr>
          <a:lstStyle/>
          <a:p>
            <a:pPr fontAlgn="auto">
              <a:spcAft>
                <a:spcPts val="0"/>
              </a:spcAft>
              <a:defRPr/>
            </a:pPr>
            <a:r>
              <a:rPr lang="es-MX" dirty="0" smtClean="0"/>
              <a:t>V. Capacitar para vivir como a Dios le agrada.</a:t>
            </a:r>
            <a:endParaRPr lang="es-MX" dirty="0"/>
          </a:p>
        </p:txBody>
      </p:sp>
      <p:pic>
        <p:nvPicPr>
          <p:cNvPr id="16388" name="4 Imagen" descr="campaña2009.jpg"/>
          <p:cNvPicPr>
            <a:picLocks noChangeAspect="1"/>
          </p:cNvPicPr>
          <p:nvPr/>
        </p:nvPicPr>
        <p:blipFill>
          <a:blip r:embed="rId2" cstate="print"/>
          <a:srcRect/>
          <a:stretch>
            <a:fillRect/>
          </a:stretch>
        </p:blipFill>
        <p:spPr bwMode="auto">
          <a:xfrm>
            <a:off x="4859338" y="1916113"/>
            <a:ext cx="4002087" cy="300196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5301208"/>
            <a:ext cx="9144000" cy="1556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b="1" dirty="0" smtClean="0"/>
              <a:t>DIOS NOS BENDIGA A TODOS.</a:t>
            </a:r>
            <a:endParaRPr lang="es-ES" sz="4400" b="1" dirty="0"/>
          </a:p>
        </p:txBody>
      </p:sp>
      <p:pic>
        <p:nvPicPr>
          <p:cNvPr id="1026" name="Picture 2" descr="C:\Users\Mario Moreno\Desktop\Señales\Gracias\imagenes-animadas-de-gracias-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30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16568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0"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4"/>
                                        </p:tgtEl>
                                        <p:attrNameLst>
                                          <p:attrName>ppt_x</p:attrName>
                                          <p:attrName>ppt_y</p:attrName>
                                        </p:attrNameLst>
                                      </p:cBhvr>
                                    </p:animMotion>
                                    <p:animRot by="1500000">
                                      <p:cBhvr>
                                        <p:cTn id="14" dur="125" fill="hold">
                                          <p:stCondLst>
                                            <p:cond delay="0"/>
                                          </p:stCondLst>
                                        </p:cTn>
                                        <p:tgtEl>
                                          <p:spTgt spid="4"/>
                                        </p:tgtEl>
                                        <p:attrNameLst>
                                          <p:attrName>r</p:attrName>
                                        </p:attrNameLst>
                                      </p:cBhvr>
                                    </p:animRot>
                                    <p:animRot by="-1500000">
                                      <p:cBhvr>
                                        <p:cTn id="15" dur="125" fill="hold">
                                          <p:stCondLst>
                                            <p:cond delay="125"/>
                                          </p:stCondLst>
                                        </p:cTn>
                                        <p:tgtEl>
                                          <p:spTgt spid="4"/>
                                        </p:tgtEl>
                                        <p:attrNameLst>
                                          <p:attrName>r</p:attrName>
                                        </p:attrNameLst>
                                      </p:cBhvr>
                                    </p:animRot>
                                    <p:animRot by="-1500000">
                                      <p:cBhvr>
                                        <p:cTn id="16" dur="125" fill="hold">
                                          <p:stCondLst>
                                            <p:cond delay="250"/>
                                          </p:stCondLst>
                                        </p:cTn>
                                        <p:tgtEl>
                                          <p:spTgt spid="4"/>
                                        </p:tgtEl>
                                        <p:attrNameLst>
                                          <p:attrName>r</p:attrName>
                                        </p:attrNameLst>
                                      </p:cBhvr>
                                    </p:animRot>
                                    <p:animRot by="1500000">
                                      <p:cBhvr>
                                        <p:cTn id="17"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143000"/>
          </a:xfrm>
        </p:spPr>
        <p:txBody>
          <a:bodyPr/>
          <a:lstStyle/>
          <a:p>
            <a:pPr fontAlgn="auto">
              <a:spcAft>
                <a:spcPts val="0"/>
              </a:spcAft>
              <a:defRPr/>
            </a:pPr>
            <a:r>
              <a:rPr lang="es-MX" dirty="0" smtClean="0"/>
              <a:t>Verdad Bíblica</a:t>
            </a:r>
            <a:endParaRPr lang="es-MX" dirty="0"/>
          </a:p>
        </p:txBody>
      </p:sp>
      <p:pic>
        <p:nvPicPr>
          <p:cNvPr id="6147" name="Picture 2" descr="http://photos1.fotosearch.com/bthumb/CSP/CSP341/k3412070.jpg"/>
          <p:cNvPicPr>
            <a:picLocks noChangeAspect="1" noChangeArrowheads="1"/>
          </p:cNvPicPr>
          <p:nvPr/>
        </p:nvPicPr>
        <p:blipFill>
          <a:blip r:embed="rId2" cstate="print"/>
          <a:srcRect/>
          <a:stretch>
            <a:fillRect/>
          </a:stretch>
        </p:blipFill>
        <p:spPr bwMode="auto">
          <a:xfrm>
            <a:off x="4591050" y="333375"/>
            <a:ext cx="4157663" cy="6199188"/>
          </a:xfrm>
          <a:prstGeom prst="rect">
            <a:avLst/>
          </a:prstGeom>
          <a:noFill/>
          <a:ln w="9525">
            <a:noFill/>
            <a:miter lim="800000"/>
            <a:headEnd/>
            <a:tailEnd/>
          </a:ln>
        </p:spPr>
      </p:pic>
      <p:sp>
        <p:nvSpPr>
          <p:cNvPr id="3" name="2 Marcador de contenido"/>
          <p:cNvSpPr>
            <a:spLocks noGrp="1"/>
          </p:cNvSpPr>
          <p:nvPr>
            <p:ph idx="1"/>
          </p:nvPr>
        </p:nvSpPr>
        <p:spPr>
          <a:xfrm>
            <a:off x="1043608" y="1988840"/>
            <a:ext cx="3960440" cy="2304256"/>
          </a:xfrm>
          <a:solidFill>
            <a:schemeClr val="accent4"/>
          </a:solidFill>
        </p:spPr>
        <p:txBody>
          <a:bodyPr>
            <a:normAutofit lnSpcReduction="10000"/>
          </a:bodyPr>
          <a:lstStyle/>
          <a:p>
            <a:pPr fontAlgn="auto">
              <a:spcAft>
                <a:spcPts val="0"/>
              </a:spcAft>
              <a:defRPr/>
            </a:pPr>
            <a:r>
              <a:rPr lang="es-MX" b="1" dirty="0" smtClean="0"/>
              <a:t>El </a:t>
            </a:r>
            <a:r>
              <a:rPr lang="es-MX" b="1" dirty="0"/>
              <a:t>pecado se propaga por el rechazo del hombre </a:t>
            </a:r>
            <a:r>
              <a:rPr lang="es-MX" b="1" dirty="0" smtClean="0"/>
              <a:t>hacia Dios</a:t>
            </a:r>
            <a:r>
              <a:rPr lang="es-MX" b="1" dirty="0"/>
              <a:t>.</a:t>
            </a:r>
            <a:endParaRPr lang="es-MX"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143000"/>
          </a:xfrm>
        </p:spPr>
        <p:txBody>
          <a:bodyPr/>
          <a:lstStyle/>
          <a:p>
            <a:pPr fontAlgn="auto">
              <a:spcAft>
                <a:spcPts val="0"/>
              </a:spcAft>
              <a:defRPr/>
            </a:pPr>
            <a:r>
              <a:rPr lang="es-MX" dirty="0" smtClean="0"/>
              <a:t>Verdad Bíblica Aplicada</a:t>
            </a:r>
            <a:endParaRPr lang="es-MX" dirty="0"/>
          </a:p>
        </p:txBody>
      </p:sp>
      <p:sp>
        <p:nvSpPr>
          <p:cNvPr id="3" name="2 Marcador de contenido"/>
          <p:cNvSpPr>
            <a:spLocks noGrp="1"/>
          </p:cNvSpPr>
          <p:nvPr>
            <p:ph idx="1"/>
          </p:nvPr>
        </p:nvSpPr>
        <p:spPr>
          <a:xfrm>
            <a:off x="4283968" y="1905001"/>
            <a:ext cx="4021832" cy="3962400"/>
          </a:xfrm>
        </p:spPr>
        <p:txBody>
          <a:bodyPr/>
          <a:lstStyle/>
          <a:p>
            <a:pPr fontAlgn="auto">
              <a:spcAft>
                <a:spcPts val="0"/>
              </a:spcAft>
              <a:defRPr/>
            </a:pPr>
            <a:r>
              <a:rPr lang="es-MX" b="1" dirty="0" smtClean="0"/>
              <a:t>Aceptando </a:t>
            </a:r>
            <a:r>
              <a:rPr lang="es-MX" b="1" dirty="0"/>
              <a:t>la voluntad de Dios, seamos luz en </a:t>
            </a:r>
            <a:r>
              <a:rPr lang="es-MX" b="1" dirty="0" smtClean="0"/>
              <a:t>un mundo </a:t>
            </a:r>
            <a:r>
              <a:rPr lang="es-MX" b="1" dirty="0"/>
              <a:t>sumergido en el pecado.</a:t>
            </a:r>
            <a:endParaRPr lang="es-MX" dirty="0"/>
          </a:p>
        </p:txBody>
      </p:sp>
      <p:pic>
        <p:nvPicPr>
          <p:cNvPr id="7172" name="Picture 2" descr="http://photos3.fotosearch.com/bthumb/CSK/CSK006/pr26989.jpg"/>
          <p:cNvPicPr>
            <a:picLocks noChangeAspect="1" noChangeArrowheads="1"/>
          </p:cNvPicPr>
          <p:nvPr/>
        </p:nvPicPr>
        <p:blipFill>
          <a:blip r:embed="rId2" cstate="print"/>
          <a:srcRect/>
          <a:stretch>
            <a:fillRect/>
          </a:stretch>
        </p:blipFill>
        <p:spPr bwMode="auto">
          <a:xfrm>
            <a:off x="755650" y="1125538"/>
            <a:ext cx="3384550" cy="509111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isel"/>
          <p:cNvSpPr/>
          <p:nvPr/>
        </p:nvSpPr>
        <p:spPr>
          <a:xfrm>
            <a:off x="0" y="1124744"/>
            <a:ext cx="9144000" cy="864096"/>
          </a:xfrm>
          <a:prstGeom prst="bevel">
            <a:avLst/>
          </a:prstGeom>
        </p:spPr>
        <p:style>
          <a:lnRef idx="1">
            <a:schemeClr val="dk1"/>
          </a:lnRef>
          <a:fillRef idx="3">
            <a:schemeClr val="dk1"/>
          </a:fillRef>
          <a:effectRef idx="2">
            <a:schemeClr val="dk1"/>
          </a:effectRef>
          <a:fontRef idx="minor">
            <a:schemeClr val="lt1"/>
          </a:fontRef>
        </p:style>
        <p:txBody>
          <a:bodyPr anchor="ctr"/>
          <a:lstStyle/>
          <a:p>
            <a:pPr algn="ctr" fontAlgn="auto">
              <a:spcBef>
                <a:spcPts val="0"/>
              </a:spcBef>
              <a:spcAft>
                <a:spcPts val="0"/>
              </a:spcAft>
              <a:defRPr/>
            </a:pPr>
            <a:endParaRPr lang="es-MX"/>
          </a:p>
        </p:txBody>
      </p:sp>
      <p:sp>
        <p:nvSpPr>
          <p:cNvPr id="2" name="1 Título"/>
          <p:cNvSpPr>
            <a:spLocks noGrp="1"/>
          </p:cNvSpPr>
          <p:nvPr>
            <p:ph type="title"/>
          </p:nvPr>
        </p:nvSpPr>
        <p:spPr>
          <a:xfrm>
            <a:off x="320040" y="228600"/>
            <a:ext cx="8503920" cy="1143000"/>
          </a:xfrm>
        </p:spPr>
        <p:txBody>
          <a:bodyPr>
            <a:normAutofit/>
          </a:bodyPr>
          <a:lstStyle/>
          <a:p>
            <a:pPr fontAlgn="auto">
              <a:spcAft>
                <a:spcPts val="0"/>
              </a:spcAft>
              <a:defRPr/>
            </a:pPr>
            <a:r>
              <a:rPr lang="es-MX" dirty="0" smtClean="0"/>
              <a:t>I. Relación de temas.</a:t>
            </a:r>
            <a:endParaRPr lang="es-MX" dirty="0"/>
          </a:p>
        </p:txBody>
      </p:sp>
      <p:sp>
        <p:nvSpPr>
          <p:cNvPr id="3" name="2 Marcador de contenido"/>
          <p:cNvSpPr>
            <a:spLocks noGrp="1"/>
          </p:cNvSpPr>
          <p:nvPr>
            <p:ph idx="1"/>
          </p:nvPr>
        </p:nvSpPr>
        <p:spPr>
          <a:xfrm>
            <a:off x="971600" y="2204864"/>
            <a:ext cx="7315200" cy="2088232"/>
          </a:xfrm>
        </p:spPr>
        <p:txBody>
          <a:bodyPr/>
          <a:lstStyle/>
          <a:p>
            <a:pPr fontAlgn="auto">
              <a:spcAft>
                <a:spcPts val="0"/>
              </a:spcAft>
              <a:defRPr/>
            </a:pPr>
            <a:r>
              <a:rPr lang="es-MX" sz="2800" dirty="0" smtClean="0"/>
              <a:t>El hombre necesita la salvación porque está condenado a causa del pecado que ha cometido, que le agobia y que es un hecho rotundo. </a:t>
            </a:r>
          </a:p>
        </p:txBody>
      </p:sp>
      <p:sp>
        <p:nvSpPr>
          <p:cNvPr id="4" name="3 Rectángulo"/>
          <p:cNvSpPr/>
          <p:nvPr/>
        </p:nvSpPr>
        <p:spPr>
          <a:xfrm>
            <a:off x="0" y="1196975"/>
            <a:ext cx="9144000" cy="584200"/>
          </a:xfrm>
          <a:prstGeom prst="rect">
            <a:avLst/>
          </a:prstGeom>
        </p:spPr>
        <p:txBody>
          <a:bodyPr>
            <a:spAutoFit/>
          </a:bodyPr>
          <a:lstStyle/>
          <a:p>
            <a:pPr algn="ctr" fontAlgn="auto">
              <a:spcBef>
                <a:spcPts val="0"/>
              </a:spcBef>
              <a:spcAft>
                <a:spcPts val="0"/>
              </a:spcAft>
              <a:defRPr/>
            </a:pPr>
            <a:r>
              <a:rPr lang="es-MX" sz="3200" b="1" u="sng" dirty="0">
                <a:effectLst>
                  <a:outerShdw blurRad="38100" dist="38100" dir="2700000" algn="tl">
                    <a:srgbClr val="000000">
                      <a:alpha val="43137"/>
                    </a:srgbClr>
                  </a:outerShdw>
                </a:effectLst>
                <a:latin typeface="+mn-lt"/>
                <a:cs typeface="+mn-cs"/>
              </a:rPr>
              <a:t>Cristo Jesús es el único Salvador de las almas.</a:t>
            </a:r>
          </a:p>
        </p:txBody>
      </p:sp>
      <p:sp>
        <p:nvSpPr>
          <p:cNvPr id="5" name="4 Rectángulo"/>
          <p:cNvSpPr/>
          <p:nvPr/>
        </p:nvSpPr>
        <p:spPr>
          <a:xfrm>
            <a:off x="6660231" y="476672"/>
            <a:ext cx="2483769" cy="461665"/>
          </a:xfrm>
          <a:prstGeom prst="rect">
            <a:avLst/>
          </a:prstGeom>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s-MX"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rPr>
              <a:t>Ro.3.10-12; 5:12</a:t>
            </a:r>
          </a:p>
        </p:txBody>
      </p:sp>
      <p:sp>
        <p:nvSpPr>
          <p:cNvPr id="7" name="6 Rectángulo"/>
          <p:cNvSpPr/>
          <p:nvPr/>
        </p:nvSpPr>
        <p:spPr>
          <a:xfrm>
            <a:off x="1115616" y="4365104"/>
            <a:ext cx="6984776" cy="1384995"/>
          </a:xfrm>
          <a:prstGeom prst="rect">
            <a:avLst/>
          </a:prstGeom>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s-MX" sz="2800" b="1" dirty="0">
                <a:ln w="50800"/>
                <a:solidFill>
                  <a:schemeClr val="bg1">
                    <a:shade val="50000"/>
                  </a:schemeClr>
                </a:solidFill>
                <a:latin typeface="+mn-lt"/>
                <a:cs typeface="+mn-cs"/>
              </a:rPr>
              <a:t>¿Cómo se propago en el mundo el pecado?</a:t>
            </a:r>
          </a:p>
          <a:p>
            <a:pPr algn="ctr" fontAlgn="auto">
              <a:spcBef>
                <a:spcPts val="0"/>
              </a:spcBef>
              <a:spcAft>
                <a:spcPts val="0"/>
              </a:spcAft>
              <a:defRPr/>
            </a:pPr>
            <a:r>
              <a:rPr lang="es-MX" sz="2800" b="1" dirty="0">
                <a:ln w="50800"/>
                <a:solidFill>
                  <a:schemeClr val="bg1">
                    <a:shade val="50000"/>
                  </a:schemeClr>
                </a:solidFill>
                <a:latin typeface="+mn-lt"/>
                <a:cs typeface="+mn-cs"/>
              </a:rPr>
              <a:t>¿Que podemos hacer?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par>
                          <p:cTn id="11" fill="hold">
                            <p:stCondLst>
                              <p:cond delay="2000"/>
                            </p:stCondLst>
                            <p:childTnLst>
                              <p:par>
                                <p:cTn id="12" presetID="27" presetClass="emph" presetSubtype="0" repeatCount="indefinite" fill="hold" nodeType="afterEffect">
                                  <p:stCondLst>
                                    <p:cond delay="0"/>
                                  </p:stCondLst>
                                  <p:iterate type="lt">
                                    <p:tmPct val="10000"/>
                                  </p:iterate>
                                  <p:childTnLst>
                                    <p:animClr clrSpc="rgb" dir="cw">
                                      <p:cBhvr override="childStyle">
                                        <p:cTn id="13" dur="1500" autoRev="1" fill="hold"/>
                                        <p:tgtEl>
                                          <p:spTgt spid="4">
                                            <p:txEl>
                                              <p:pRg st="0" end="0"/>
                                            </p:txEl>
                                          </p:spTgt>
                                        </p:tgtEl>
                                        <p:attrNameLst>
                                          <p:attrName>style.color</p:attrName>
                                        </p:attrNameLst>
                                      </p:cBhvr>
                                      <p:to>
                                        <a:srgbClr val="FFCC00"/>
                                      </p:to>
                                    </p:animClr>
                                    <p:animClr clrSpc="rgb" dir="cw">
                                      <p:cBhvr>
                                        <p:cTn id="14" dur="1500" autoRev="1" fill="hold"/>
                                        <p:tgtEl>
                                          <p:spTgt spid="4">
                                            <p:txEl>
                                              <p:pRg st="0" end="0"/>
                                            </p:txEl>
                                          </p:spTgt>
                                        </p:tgtEl>
                                        <p:attrNameLst>
                                          <p:attrName>fillcolor</p:attrName>
                                        </p:attrNameLst>
                                      </p:cBhvr>
                                      <p:to>
                                        <a:srgbClr val="FFCC00"/>
                                      </p:to>
                                    </p:animClr>
                                    <p:set>
                                      <p:cBhvr>
                                        <p:cTn id="15" dur="1500" autoRev="1" fill="hold"/>
                                        <p:tgtEl>
                                          <p:spTgt spid="4">
                                            <p:txEl>
                                              <p:pRg st="0" end="0"/>
                                            </p:txEl>
                                          </p:spTgt>
                                        </p:tgtEl>
                                        <p:attrNameLst>
                                          <p:attrName>fill.type</p:attrName>
                                        </p:attrNameLst>
                                      </p:cBhvr>
                                      <p:to>
                                        <p:strVal val="solid"/>
                                      </p:to>
                                    </p:set>
                                    <p:set>
                                      <p:cBhvr>
                                        <p:cTn id="16" dur="1500" autoRev="1" fill="hold"/>
                                        <p:tgtEl>
                                          <p:spTgt spid="4">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05"/>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 calcmode="lin" valueType="num">
                                      <p:cBhvr>
                                        <p:cTn id="23" dur="1000" fill="hold"/>
                                        <p:tgtEl>
                                          <p:spTgt spid="7"/>
                                        </p:tgtEl>
                                        <p:attrNameLst>
                                          <p:attrName>ppt_x</p:attrName>
                                        </p:attrNameLst>
                                      </p:cBhvr>
                                      <p:tavLst>
                                        <p:tav tm="0">
                                          <p:val>
                                            <p:strVal val="#ppt_x-.2"/>
                                          </p:val>
                                        </p:tav>
                                        <p:tav tm="100000">
                                          <p:val>
                                            <p:strVal val="#ppt_x"/>
                                          </p:val>
                                        </p:tav>
                                      </p:tavLst>
                                    </p:anim>
                                    <p:anim calcmode="lin" valueType="num">
                                      <p:cBhvr>
                                        <p:cTn id="24" dur="1000" fill="hold"/>
                                        <p:tgtEl>
                                          <p:spTgt spid="7"/>
                                        </p:tgtEl>
                                        <p:attrNameLst>
                                          <p:attrName>ppt_y</p:attrName>
                                        </p:attrNameLst>
                                      </p:cBhvr>
                                      <p:tavLst>
                                        <p:tav tm="0">
                                          <p:val>
                                            <p:strVal val="#ppt_y"/>
                                          </p:val>
                                        </p:tav>
                                        <p:tav tm="100000">
                                          <p:val>
                                            <p:strVal val="#ppt_y"/>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photos2.fotosearch.com/bthumb/CSP/CSP157/k1577422.jpg"/>
          <p:cNvPicPr>
            <a:picLocks noChangeAspect="1" noChangeArrowheads="1"/>
          </p:cNvPicPr>
          <p:nvPr/>
        </p:nvPicPr>
        <p:blipFill>
          <a:blip r:embed="rId2" cstate="print">
            <a:lum bright="10000"/>
          </a:blip>
          <a:srcRect/>
          <a:stretch>
            <a:fillRect/>
          </a:stretch>
        </p:blipFill>
        <p:spPr bwMode="auto">
          <a:xfrm>
            <a:off x="323850" y="981075"/>
            <a:ext cx="8496300" cy="5629275"/>
          </a:xfrm>
          <a:prstGeom prst="rect">
            <a:avLst/>
          </a:prstGeom>
          <a:noFill/>
          <a:ln w="9525">
            <a:noFill/>
            <a:miter lim="800000"/>
            <a:headEnd/>
            <a:tailEnd/>
          </a:ln>
        </p:spPr>
      </p:pic>
      <p:sp>
        <p:nvSpPr>
          <p:cNvPr id="2" name="1 Título"/>
          <p:cNvSpPr>
            <a:spLocks noGrp="1"/>
          </p:cNvSpPr>
          <p:nvPr>
            <p:ph type="title"/>
          </p:nvPr>
        </p:nvSpPr>
        <p:spPr>
          <a:xfrm>
            <a:off x="320040" y="228600"/>
            <a:ext cx="8503920" cy="1143000"/>
          </a:xfrm>
        </p:spPr>
        <p:txBody>
          <a:bodyPr>
            <a:normAutofit/>
          </a:bodyPr>
          <a:lstStyle/>
          <a:p>
            <a:pPr fontAlgn="auto">
              <a:spcAft>
                <a:spcPts val="0"/>
              </a:spcAft>
              <a:defRPr/>
            </a:pPr>
            <a:r>
              <a:rPr lang="es-MX" b="1" dirty="0" smtClean="0"/>
              <a:t>II. Conocimiento de la fe.</a:t>
            </a:r>
            <a:endParaRPr lang="es-MX" dirty="0"/>
          </a:p>
        </p:txBody>
      </p:sp>
      <p:sp>
        <p:nvSpPr>
          <p:cNvPr id="3" name="2 Marcador de contenido"/>
          <p:cNvSpPr>
            <a:spLocks noGrp="1"/>
          </p:cNvSpPr>
          <p:nvPr>
            <p:ph idx="1"/>
          </p:nvPr>
        </p:nvSpPr>
        <p:spPr>
          <a:xfrm>
            <a:off x="611188" y="1268413"/>
            <a:ext cx="7694612" cy="4968875"/>
          </a:xfrm>
        </p:spPr>
        <p:txBody>
          <a:bodyPr>
            <a:normAutofit fontScale="92500"/>
          </a:bodyPr>
          <a:lstStyle/>
          <a:p>
            <a:pPr fontAlgn="auto">
              <a:spcAft>
                <a:spcPts val="0"/>
              </a:spcAft>
              <a:defRPr/>
            </a:pPr>
            <a:r>
              <a:rPr lang="es-MX" b="1" dirty="0" smtClean="0">
                <a:solidFill>
                  <a:schemeClr val="bg1"/>
                </a:solidFill>
                <a:effectLst/>
              </a:rPr>
              <a:t>La </a:t>
            </a:r>
            <a:r>
              <a:rPr lang="es-MX" b="1" dirty="0">
                <a:solidFill>
                  <a:schemeClr val="bg1"/>
                </a:solidFill>
                <a:effectLst/>
              </a:rPr>
              <a:t>propagación del pecado se da de dos maneras básicamente. </a:t>
            </a:r>
            <a:endParaRPr lang="es-MX" b="1" dirty="0" smtClean="0">
              <a:solidFill>
                <a:schemeClr val="bg1"/>
              </a:solidFill>
              <a:effectLst/>
            </a:endParaRPr>
          </a:p>
          <a:p>
            <a:pPr fontAlgn="auto">
              <a:spcAft>
                <a:spcPts val="0"/>
              </a:spcAft>
              <a:buFont typeface="Wingdings" pitchFamily="2" charset="2"/>
              <a:buNone/>
              <a:defRPr/>
            </a:pPr>
            <a:r>
              <a:rPr lang="es-MX" b="1" dirty="0" smtClean="0">
                <a:solidFill>
                  <a:schemeClr val="bg1"/>
                </a:solidFill>
                <a:effectLst/>
              </a:rPr>
              <a:t>1</a:t>
            </a:r>
            <a:r>
              <a:rPr lang="es-MX" b="1" dirty="0">
                <a:solidFill>
                  <a:schemeClr val="bg1"/>
                </a:solidFill>
                <a:effectLst/>
              </a:rPr>
              <a:t>) A través de Satanás, él es el autor del mal </a:t>
            </a:r>
            <a:r>
              <a:rPr lang="es-MX" b="1" dirty="0" smtClean="0">
                <a:solidFill>
                  <a:schemeClr val="bg1"/>
                </a:solidFill>
                <a:effectLst/>
              </a:rPr>
              <a:t>y es </a:t>
            </a:r>
            <a:r>
              <a:rPr lang="es-MX" b="1" dirty="0">
                <a:solidFill>
                  <a:schemeClr val="bg1"/>
                </a:solidFill>
                <a:effectLst/>
              </a:rPr>
              <a:t>el principal causante del </a:t>
            </a:r>
            <a:r>
              <a:rPr lang="es-MX" b="1" dirty="0" smtClean="0">
                <a:solidFill>
                  <a:schemeClr val="bg1"/>
                </a:solidFill>
                <a:effectLst/>
              </a:rPr>
              <a:t>pecado (</a:t>
            </a:r>
            <a:r>
              <a:rPr lang="es-MX" b="1" dirty="0" err="1" smtClean="0">
                <a:solidFill>
                  <a:schemeClr val="bg1"/>
                </a:solidFill>
                <a:effectLst/>
              </a:rPr>
              <a:t>Jn.</a:t>
            </a:r>
            <a:r>
              <a:rPr lang="es-MX" b="1" dirty="0" smtClean="0">
                <a:solidFill>
                  <a:schemeClr val="bg1"/>
                </a:solidFill>
                <a:effectLst/>
              </a:rPr>
              <a:t> 12.31, Ef</a:t>
            </a:r>
            <a:r>
              <a:rPr lang="es-MX" b="1" dirty="0">
                <a:solidFill>
                  <a:schemeClr val="bg1"/>
                </a:solidFill>
                <a:effectLst/>
              </a:rPr>
              <a:t>. 2.2; </a:t>
            </a:r>
            <a:r>
              <a:rPr lang="es-MX" b="1" dirty="0" smtClean="0">
                <a:solidFill>
                  <a:schemeClr val="bg1"/>
                </a:solidFill>
                <a:effectLst/>
              </a:rPr>
              <a:t>6.12-16</a:t>
            </a:r>
            <a:r>
              <a:rPr lang="es-MX" b="1" dirty="0">
                <a:solidFill>
                  <a:schemeClr val="bg1"/>
                </a:solidFill>
                <a:effectLst/>
              </a:rPr>
              <a:t>; 2Ti. 2.26). </a:t>
            </a:r>
            <a:endParaRPr lang="es-MX" b="1" dirty="0" smtClean="0">
              <a:solidFill>
                <a:schemeClr val="bg1"/>
              </a:solidFill>
              <a:effectLst/>
            </a:endParaRPr>
          </a:p>
          <a:p>
            <a:pPr fontAlgn="auto">
              <a:spcAft>
                <a:spcPts val="0"/>
              </a:spcAft>
              <a:buFont typeface="Wingdings" pitchFamily="2" charset="2"/>
              <a:buNone/>
              <a:defRPr/>
            </a:pPr>
            <a:r>
              <a:rPr lang="es-MX" b="1" dirty="0" smtClean="0">
                <a:solidFill>
                  <a:schemeClr val="bg1"/>
                </a:solidFill>
                <a:effectLst/>
              </a:rPr>
              <a:t>2</a:t>
            </a:r>
            <a:r>
              <a:rPr lang="es-MX" b="1" dirty="0">
                <a:solidFill>
                  <a:schemeClr val="bg1"/>
                </a:solidFill>
                <a:effectLst/>
              </a:rPr>
              <a:t>) La humanidad es libre de escoger entre Dios o Satanás, pero los hombres han preferido </a:t>
            </a:r>
            <a:r>
              <a:rPr lang="es-MX" b="1" dirty="0" smtClean="0">
                <a:solidFill>
                  <a:schemeClr val="bg1"/>
                </a:solidFill>
                <a:effectLst/>
              </a:rPr>
              <a:t>ser esclavos </a:t>
            </a:r>
            <a:r>
              <a:rPr lang="es-MX" b="1" dirty="0">
                <a:solidFill>
                  <a:schemeClr val="bg1"/>
                </a:solidFill>
                <a:effectLst/>
              </a:rPr>
              <a:t>del pecado. </a:t>
            </a:r>
            <a:endParaRPr lang="es-MX" b="1" dirty="0" smtClean="0">
              <a:solidFill>
                <a:schemeClr val="bg1"/>
              </a:solidFill>
              <a:effectLst/>
            </a:endParaRPr>
          </a:p>
          <a:p>
            <a:pPr fontAlgn="auto">
              <a:spcAft>
                <a:spcPts val="0"/>
              </a:spcAft>
              <a:buFont typeface="Wingdings" pitchFamily="2" charset="2"/>
              <a:buNone/>
              <a:defRPr/>
            </a:pPr>
            <a:r>
              <a:rPr lang="es-MX" b="1" dirty="0" smtClean="0">
                <a:solidFill>
                  <a:schemeClr val="bg1"/>
                </a:solidFill>
                <a:effectLst/>
              </a:rPr>
              <a:t>Hoy </a:t>
            </a:r>
            <a:r>
              <a:rPr lang="es-MX" b="1" dirty="0">
                <a:solidFill>
                  <a:schemeClr val="bg1"/>
                </a:solidFill>
                <a:effectLst/>
              </a:rPr>
              <a:t>nos abocaremos al segundo </a:t>
            </a:r>
            <a:r>
              <a:rPr lang="es-MX" b="1" dirty="0" smtClean="0">
                <a:solidFill>
                  <a:schemeClr val="bg1"/>
                </a:solidFill>
                <a:effectLst/>
              </a:rPr>
              <a:t>punto. </a:t>
            </a:r>
            <a:endParaRPr lang="es-MX" b="1" dirty="0">
              <a:solidFill>
                <a:schemeClr val="bg1"/>
              </a:solidFill>
              <a:effectLst/>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143000"/>
          </a:xfrm>
        </p:spPr>
        <p:txBody>
          <a:bodyPr/>
          <a:lstStyle/>
          <a:p>
            <a:pPr fontAlgn="auto">
              <a:spcAft>
                <a:spcPts val="0"/>
              </a:spcAft>
              <a:defRPr/>
            </a:pPr>
            <a:r>
              <a:rPr lang="es-MX" dirty="0" smtClean="0"/>
              <a:t>Análisis bíblico</a:t>
            </a:r>
            <a:endParaRPr lang="es-MX" dirty="0"/>
          </a:p>
        </p:txBody>
      </p:sp>
      <p:pic>
        <p:nvPicPr>
          <p:cNvPr id="10243" name="Picture 2" descr="http://photos2.fotosearch.com/bthumb/CSP/CSP071/k0712544.jpg"/>
          <p:cNvPicPr>
            <a:picLocks noChangeAspect="1" noChangeArrowheads="1"/>
          </p:cNvPicPr>
          <p:nvPr/>
        </p:nvPicPr>
        <p:blipFill>
          <a:blip r:embed="rId2" cstate="print"/>
          <a:srcRect/>
          <a:stretch>
            <a:fillRect/>
          </a:stretch>
        </p:blipFill>
        <p:spPr bwMode="auto">
          <a:xfrm>
            <a:off x="6156325" y="0"/>
            <a:ext cx="2754313" cy="1944688"/>
          </a:xfrm>
          <a:prstGeom prst="rect">
            <a:avLst/>
          </a:prstGeom>
          <a:noFill/>
          <a:ln w="9525">
            <a:noFill/>
            <a:miter lim="800000"/>
            <a:headEnd/>
            <a:tailEnd/>
          </a:ln>
        </p:spPr>
      </p:pic>
      <p:sp>
        <p:nvSpPr>
          <p:cNvPr id="3" name="2 Marcador de contenido"/>
          <p:cNvSpPr>
            <a:spLocks noGrp="1"/>
          </p:cNvSpPr>
          <p:nvPr>
            <p:ph idx="1"/>
          </p:nvPr>
        </p:nvSpPr>
        <p:spPr>
          <a:xfrm>
            <a:off x="395536" y="908720"/>
            <a:ext cx="7694240" cy="5616624"/>
          </a:xfrm>
        </p:spPr>
        <p:txBody>
          <a:bodyPr>
            <a:noAutofit/>
          </a:bodyPr>
          <a:lstStyle/>
          <a:p>
            <a:pPr fontAlgn="auto">
              <a:spcAft>
                <a:spcPts val="0"/>
              </a:spcAft>
              <a:buFont typeface="Wingdings" pitchFamily="2" charset="2"/>
              <a:buNone/>
              <a:defRPr/>
            </a:pPr>
            <a:r>
              <a:rPr lang="es-MX" sz="2000" dirty="0" smtClean="0"/>
              <a:t>Romanos 1:18 al 32. Diccionario Vine NT y </a:t>
            </a:r>
            <a:r>
              <a:rPr lang="es-MX" sz="2000" dirty="0" err="1" smtClean="0"/>
              <a:t>Strong</a:t>
            </a:r>
            <a:r>
              <a:rPr lang="es-MX" sz="2000" dirty="0" smtClean="0"/>
              <a:t>:</a:t>
            </a:r>
          </a:p>
          <a:p>
            <a:pPr fontAlgn="auto">
              <a:spcAft>
                <a:spcPts val="0"/>
              </a:spcAft>
              <a:defRPr/>
            </a:pPr>
            <a:r>
              <a:rPr lang="es-MX" sz="2000" dirty="0" smtClean="0"/>
              <a:t>v18 «impiedad… detienen con injusticia la verdad» </a:t>
            </a:r>
          </a:p>
          <a:p>
            <a:pPr fontAlgn="auto">
              <a:spcAft>
                <a:spcPts val="0"/>
              </a:spcAft>
              <a:buFont typeface="Wingdings" pitchFamily="2" charset="2"/>
              <a:buNone/>
              <a:defRPr/>
            </a:pPr>
            <a:r>
              <a:rPr lang="es-MX" sz="2000" dirty="0" smtClean="0"/>
              <a:t>	Impiedad, del G763 </a:t>
            </a:r>
            <a:r>
              <a:rPr lang="es-MX" sz="2000" dirty="0" err="1" smtClean="0"/>
              <a:t>asébeia</a:t>
            </a:r>
            <a:r>
              <a:rPr lang="es-MX" sz="2000" dirty="0" smtClean="0"/>
              <a:t>, perversidad, indica falta de reverencia, devoción y culto sincero a Dios. Injusticia del G93 </a:t>
            </a:r>
            <a:r>
              <a:rPr lang="es-MX" sz="2000" dirty="0" err="1" smtClean="0"/>
              <a:t>adikía</a:t>
            </a:r>
            <a:r>
              <a:rPr lang="es-MX" sz="2000" dirty="0" smtClean="0"/>
              <a:t>, maldad, es la falta de conformidad al carácter y la ley de Dios en pensamiento y hecho. </a:t>
            </a:r>
          </a:p>
          <a:p>
            <a:pPr fontAlgn="auto">
              <a:spcAft>
                <a:spcPts val="0"/>
              </a:spcAft>
              <a:defRPr/>
            </a:pPr>
            <a:r>
              <a:rPr lang="es-MX" sz="2000" dirty="0" smtClean="0"/>
              <a:t>v21 «Pues habiendo conocido a Dios, no le glorificaron como a Dios» </a:t>
            </a:r>
          </a:p>
          <a:p>
            <a:pPr fontAlgn="auto">
              <a:spcAft>
                <a:spcPts val="0"/>
              </a:spcAft>
              <a:buFont typeface="Wingdings" pitchFamily="2" charset="2"/>
              <a:buNone/>
              <a:defRPr/>
            </a:pPr>
            <a:r>
              <a:rPr lang="es-MX" sz="2000" dirty="0" smtClean="0"/>
              <a:t>	Glorificar de G1392 </a:t>
            </a:r>
            <a:r>
              <a:rPr lang="es-MX" sz="2000" dirty="0" err="1" smtClean="0"/>
              <a:t>doxázo</a:t>
            </a:r>
            <a:r>
              <a:rPr lang="es-MX" sz="2000" dirty="0" smtClean="0"/>
              <a:t>, rendir o estimar glorioso, implica reconocer y honrar sus atributos, reconocer su gloria y exaltarlo por ella. El fin último del hombre es glorificar a Dios (</a:t>
            </a:r>
            <a:r>
              <a:rPr lang="es-MX" sz="2000" dirty="0" err="1" smtClean="0"/>
              <a:t>Lv.</a:t>
            </a:r>
            <a:r>
              <a:rPr lang="es-MX" sz="2000" dirty="0" smtClean="0"/>
              <a:t> 10.3, Sal 148). </a:t>
            </a:r>
          </a:p>
          <a:p>
            <a:pPr fontAlgn="auto">
              <a:spcAft>
                <a:spcPts val="0"/>
              </a:spcAft>
              <a:defRPr/>
            </a:pPr>
            <a:r>
              <a:rPr lang="es-MX" sz="2000" dirty="0" smtClean="0"/>
              <a:t>v21 «sino que se envanecieron en sus razonamientos, y su necio corazón fue entenebrecido» </a:t>
            </a:r>
          </a:p>
          <a:p>
            <a:pPr fontAlgn="auto">
              <a:spcAft>
                <a:spcPts val="0"/>
              </a:spcAft>
              <a:buFont typeface="Wingdings" pitchFamily="2" charset="2"/>
              <a:buNone/>
              <a:defRPr/>
            </a:pPr>
            <a:r>
              <a:rPr lang="es-MX" sz="2000" dirty="0" smtClean="0"/>
              <a:t>	Envanecer G3154 </a:t>
            </a:r>
            <a:r>
              <a:rPr lang="es-MX" sz="2000" dirty="0" err="1" smtClean="0"/>
              <a:t>mataióo</a:t>
            </a:r>
            <a:r>
              <a:rPr lang="es-MX" sz="2000" dirty="0" smtClean="0"/>
              <a:t>, hacerse (pasivamente llegar a ser) tonto, perverso o idólatra.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6"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8" dur="80"/>
                                        <p:tgtEl>
                                          <p:spTgt spid="3">
                                            <p:txEl>
                                              <p:pRg st="2" end="2"/>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Bottom)">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8"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slide(fromBottom)">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0"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42" dur="80"/>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5832648" cy="6120680"/>
          </a:xfrm>
        </p:spPr>
        <p:txBody>
          <a:bodyPr>
            <a:noAutofit/>
          </a:bodyPr>
          <a:lstStyle/>
          <a:p>
            <a:pPr fontAlgn="auto">
              <a:spcAft>
                <a:spcPts val="0"/>
              </a:spcAft>
              <a:defRPr/>
            </a:pPr>
            <a:r>
              <a:rPr lang="es-MX" sz="2000" dirty="0" smtClean="0"/>
              <a:t>v24 «Dios los entregó a la inmundicia, en las concupiscencias de sus corazones» </a:t>
            </a:r>
          </a:p>
          <a:p>
            <a:pPr fontAlgn="auto">
              <a:spcAft>
                <a:spcPts val="0"/>
              </a:spcAft>
              <a:buFont typeface="Wingdings" pitchFamily="2" charset="2"/>
              <a:buNone/>
              <a:defRPr/>
            </a:pPr>
            <a:r>
              <a:rPr lang="es-MX" sz="2000" dirty="0" smtClean="0"/>
              <a:t>	Concupiscencia, del G1939 </a:t>
            </a:r>
            <a:r>
              <a:rPr lang="es-MX" sz="2000" dirty="0" err="1" smtClean="0"/>
              <a:t>epidsumía</a:t>
            </a:r>
            <a:r>
              <a:rPr lang="es-MX" sz="2000" dirty="0" smtClean="0"/>
              <a:t>, en sentido negativo, codicia, lascivia. Denota un intenso deseo de cualquier tipo, en este sentido se refiere a aquellos malos deseos que están listos para expresarse en una actividad corporal.</a:t>
            </a:r>
          </a:p>
          <a:p>
            <a:pPr fontAlgn="auto">
              <a:spcAft>
                <a:spcPts val="0"/>
              </a:spcAft>
              <a:defRPr/>
            </a:pPr>
            <a:r>
              <a:rPr lang="es-MX" sz="2000" dirty="0" smtClean="0"/>
              <a:t>v29 «atestados de toda injusticia» </a:t>
            </a:r>
          </a:p>
          <a:p>
            <a:pPr fontAlgn="auto">
              <a:spcAft>
                <a:spcPts val="0"/>
              </a:spcAft>
              <a:buFont typeface="Wingdings" pitchFamily="2" charset="2"/>
              <a:buNone/>
              <a:defRPr/>
            </a:pPr>
            <a:r>
              <a:rPr lang="es-MX" sz="2000" dirty="0" smtClean="0"/>
              <a:t>	Atestado, del G4137 </a:t>
            </a:r>
            <a:r>
              <a:rPr lang="es-MX" sz="2000" dirty="0" err="1" smtClean="0"/>
              <a:t>pleróo</a:t>
            </a:r>
            <a:r>
              <a:rPr lang="es-MX" sz="2000" dirty="0" smtClean="0"/>
              <a:t>, en este verso es, llenos hasta el borde. </a:t>
            </a:r>
          </a:p>
          <a:p>
            <a:pPr fontAlgn="auto">
              <a:spcAft>
                <a:spcPts val="0"/>
              </a:spcAft>
              <a:defRPr/>
            </a:pPr>
            <a:r>
              <a:rPr lang="es-MX" sz="2000" dirty="0" smtClean="0"/>
              <a:t>v32 </a:t>
            </a:r>
            <a:r>
              <a:rPr lang="es-MX" sz="2000" dirty="0"/>
              <a:t>«quienes habiendo entendido el juicio de Dios, los que practican tales cosas son dignos de muerte, no </a:t>
            </a:r>
            <a:r>
              <a:rPr lang="es-MX" sz="2000" dirty="0" smtClean="0"/>
              <a:t>sólo las </a:t>
            </a:r>
            <a:r>
              <a:rPr lang="es-MX" sz="2000" dirty="0"/>
              <a:t>hacen, sino que también se complacen con los que las practican» </a:t>
            </a:r>
            <a:endParaRPr lang="es-MX" sz="2000" dirty="0" smtClean="0"/>
          </a:p>
          <a:p>
            <a:pPr fontAlgn="auto">
              <a:spcAft>
                <a:spcPts val="0"/>
              </a:spcAft>
              <a:buFont typeface="Wingdings" pitchFamily="2" charset="2"/>
              <a:buNone/>
              <a:defRPr/>
            </a:pPr>
            <a:r>
              <a:rPr lang="es-MX" sz="2000" dirty="0" smtClean="0"/>
              <a:t>	Entender</a:t>
            </a:r>
            <a:r>
              <a:rPr lang="es-MX" sz="2000" dirty="0"/>
              <a:t>, del G1921 </a:t>
            </a:r>
            <a:r>
              <a:rPr lang="es-MX" sz="2000" i="1" dirty="0" err="1" smtClean="0"/>
              <a:t>epiginósko</a:t>
            </a:r>
            <a:r>
              <a:rPr lang="es-MX" sz="2000" i="1" dirty="0" smtClean="0"/>
              <a:t>, </a:t>
            </a:r>
            <a:r>
              <a:rPr lang="es-MX" sz="2000" dirty="0" smtClean="0"/>
              <a:t>sabiendo </a:t>
            </a:r>
            <a:r>
              <a:rPr lang="es-MX" sz="2000" dirty="0"/>
              <a:t>perfectamente. El hombre no es ignorante, sino hay una rebelión flagrante. </a:t>
            </a:r>
          </a:p>
        </p:txBody>
      </p:sp>
      <p:pic>
        <p:nvPicPr>
          <p:cNvPr id="11267" name="Picture 2" descr="http://photos2.fotosearch.com/bthumb/CSP/CSP426/k4265794.jpg"/>
          <p:cNvPicPr>
            <a:picLocks noChangeAspect="1" noChangeArrowheads="1"/>
          </p:cNvPicPr>
          <p:nvPr/>
        </p:nvPicPr>
        <p:blipFill>
          <a:blip r:embed="rId2" cstate="print"/>
          <a:srcRect/>
          <a:stretch>
            <a:fillRect/>
          </a:stretch>
        </p:blipFill>
        <p:spPr bwMode="auto">
          <a:xfrm>
            <a:off x="6300788" y="1052513"/>
            <a:ext cx="2649537" cy="4059237"/>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slide(fromBottom)">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6"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8"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auto">
              <a:spcAft>
                <a:spcPts val="0"/>
              </a:spcAft>
              <a:defRPr/>
            </a:pPr>
            <a:r>
              <a:rPr lang="es-MX" b="1" dirty="0" smtClean="0">
                <a:solidFill>
                  <a:schemeClr val="bg2"/>
                </a:solidFill>
                <a:effectLst/>
              </a:rPr>
              <a:t>III. Discernir el error.</a:t>
            </a:r>
            <a:endParaRPr lang="es-MX" b="1" dirty="0">
              <a:solidFill>
                <a:schemeClr val="bg2"/>
              </a:solidFill>
              <a:effectLst/>
            </a:endParaRPr>
          </a:p>
        </p:txBody>
      </p:sp>
      <p:sp>
        <p:nvSpPr>
          <p:cNvPr id="12291" name="2 Marcador de contenido"/>
          <p:cNvSpPr>
            <a:spLocks noGrp="1"/>
          </p:cNvSpPr>
          <p:nvPr>
            <p:ph sz="half" idx="1"/>
          </p:nvPr>
        </p:nvSpPr>
        <p:spPr bwMode="auto">
          <a:xfrm>
            <a:off x="323850" y="981075"/>
            <a:ext cx="4392613" cy="5256213"/>
          </a:xfrm>
        </p:spPr>
        <p:txBody>
          <a:bodyPr wrap="square" numCol="1" anchor="t" anchorCtr="0" compatLnSpc="1">
            <a:prstTxWarp prst="textNoShape">
              <a:avLst/>
            </a:prstTxWarp>
            <a:normAutofit lnSpcReduction="10000"/>
          </a:bodyPr>
          <a:lstStyle/>
          <a:p>
            <a:r>
              <a:rPr lang="es-MX" sz="2200" smtClean="0">
                <a:solidFill>
                  <a:schemeClr val="bg2"/>
                </a:solidFill>
                <a:effectLst/>
              </a:rPr>
              <a:t>Se dice que cuando pecamos solo nos afectamos a nosotros mismos. Nuestro mal ejemplo lleva a otros a pecar tanto en la imitación, como en el hecho de observar, ya que conlleva la aceptación de lo que hacemos. Nuestro ejemplo debe ser un testimonio de la nueva vida en Cristo Jesús (He. 12.1).</a:t>
            </a:r>
          </a:p>
          <a:p>
            <a:r>
              <a:rPr lang="es-MX" sz="2200" smtClean="0">
                <a:solidFill>
                  <a:schemeClr val="bg2"/>
                </a:solidFill>
                <a:effectLst/>
              </a:rPr>
              <a:t>Estar y “solo oír y observar “actos de pecado, como chismes, pleitos, cosas corrompidas, todo esto si es pecado, no participemos de ello (Sal. 50.18).</a:t>
            </a:r>
          </a:p>
        </p:txBody>
      </p:sp>
      <p:pic>
        <p:nvPicPr>
          <p:cNvPr id="12292" name="Picture 4" descr="http://photos3.fotosearch.com/bthumb/CSP/CSP281/k2810253.jpg"/>
          <p:cNvPicPr>
            <a:picLocks noGrp="1" noChangeAspect="1" noChangeArrowheads="1"/>
          </p:cNvPicPr>
          <p:nvPr>
            <p:ph sz="half" idx="2"/>
          </p:nvPr>
        </p:nvPicPr>
        <p:blipFill>
          <a:blip r:embed="rId2" cstate="print"/>
          <a:srcRect/>
          <a:stretch>
            <a:fillRect/>
          </a:stretch>
        </p:blipFill>
        <p:spPr bwMode="auto">
          <a:xfrm>
            <a:off x="4932363" y="908050"/>
            <a:ext cx="3751262" cy="2582863"/>
          </a:xfrm>
        </p:spPr>
      </p:pic>
      <p:pic>
        <p:nvPicPr>
          <p:cNvPr id="12293" name="Picture 8" descr="http://t0.gstatic.com/images?q=tbn:ANd9GcQ05-9_mDTWxodIFiKySH_oAYvPl63V6memy1dnZYO4WOrllOI1"/>
          <p:cNvPicPr>
            <a:picLocks noChangeAspect="1" noChangeArrowheads="1"/>
          </p:cNvPicPr>
          <p:nvPr/>
        </p:nvPicPr>
        <p:blipFill>
          <a:blip r:embed="rId3" cstate="print"/>
          <a:srcRect/>
          <a:stretch>
            <a:fillRect/>
          </a:stretch>
        </p:blipFill>
        <p:spPr bwMode="auto">
          <a:xfrm>
            <a:off x="5148263" y="3213100"/>
            <a:ext cx="3311525" cy="338613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auto">
              <a:spcAft>
                <a:spcPts val="0"/>
              </a:spcAft>
              <a:defRPr/>
            </a:pPr>
            <a:r>
              <a:rPr lang="es-MX" b="1" dirty="0" smtClean="0">
                <a:solidFill>
                  <a:schemeClr val="bg2"/>
                </a:solidFill>
                <a:effectLst/>
              </a:rPr>
              <a:t>III. Discernir el error.</a:t>
            </a:r>
            <a:endParaRPr lang="es-MX" b="1" dirty="0">
              <a:solidFill>
                <a:schemeClr val="bg2"/>
              </a:solidFill>
              <a:effectLst/>
            </a:endParaRPr>
          </a:p>
        </p:txBody>
      </p:sp>
      <p:sp>
        <p:nvSpPr>
          <p:cNvPr id="13315" name="2 Marcador de contenido"/>
          <p:cNvSpPr>
            <a:spLocks noGrp="1"/>
          </p:cNvSpPr>
          <p:nvPr>
            <p:ph sz="half" idx="1"/>
          </p:nvPr>
        </p:nvSpPr>
        <p:spPr bwMode="auto">
          <a:xfrm>
            <a:off x="3635375" y="981075"/>
            <a:ext cx="5257800" cy="5400675"/>
          </a:xfrm>
        </p:spPr>
        <p:txBody>
          <a:bodyPr wrap="square" numCol="1" anchor="t" anchorCtr="0" compatLnSpc="1">
            <a:prstTxWarp prst="textNoShape">
              <a:avLst/>
            </a:prstTxWarp>
          </a:bodyPr>
          <a:lstStyle/>
          <a:p>
            <a:pPr algn="r"/>
            <a:r>
              <a:rPr lang="es-MX" sz="2300" smtClean="0">
                <a:solidFill>
                  <a:schemeClr val="bg2"/>
                </a:solidFill>
                <a:effectLst/>
              </a:rPr>
              <a:t>A veces pensamos que somos más fuertes que el pecado, pero debemos seguir el consejo y sabiduría bíblica. El medio ambiente que nos rodea nos afecta, y si nos movemos por propio consentimiento en un medio inmoral, tarde o temprano nos afectara, por tanto huyamos de este tipo de ambiente (2Ti. 2.22).</a:t>
            </a:r>
          </a:p>
          <a:p>
            <a:pPr algn="r"/>
            <a:r>
              <a:rPr lang="es-MX" sz="2300" smtClean="0">
                <a:solidFill>
                  <a:schemeClr val="bg2"/>
                </a:solidFill>
                <a:effectLst/>
              </a:rPr>
              <a:t>Ningún pecado es justificable            (1P. 5.8).</a:t>
            </a:r>
          </a:p>
          <a:p>
            <a:pPr algn="r"/>
            <a:r>
              <a:rPr lang="es-MX" sz="2300" smtClean="0">
                <a:solidFill>
                  <a:schemeClr val="bg2"/>
                </a:solidFill>
                <a:effectLst/>
              </a:rPr>
              <a:t>No existe el pecar poquito                   (Ga 5.9).</a:t>
            </a:r>
          </a:p>
        </p:txBody>
      </p:sp>
      <p:pic>
        <p:nvPicPr>
          <p:cNvPr id="13316" name="Picture 2" descr="http://photos3.fotosearch.com/bthumb/CSP/CSP034/k0349529.jpg"/>
          <p:cNvPicPr>
            <a:picLocks noGrp="1" noChangeAspect="1" noChangeArrowheads="1"/>
          </p:cNvPicPr>
          <p:nvPr>
            <p:ph sz="half" idx="2"/>
          </p:nvPr>
        </p:nvPicPr>
        <p:blipFill>
          <a:blip r:embed="rId2" cstate="print"/>
          <a:srcRect/>
          <a:stretch>
            <a:fillRect/>
          </a:stretch>
        </p:blipFill>
        <p:spPr bwMode="auto">
          <a:xfrm>
            <a:off x="323850" y="2133600"/>
            <a:ext cx="3689350" cy="2776538"/>
          </a:xfrm>
        </p:spPr>
      </p:pic>
    </p:spTree>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ca6bf3abc8c515d48857a5c5328843bb275e6"/>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433838"/>
      </a:dk2>
      <a:lt2>
        <a:srgbClr val="D8D8DC"/>
      </a:lt2>
      <a:accent1>
        <a:srgbClr val="9AA977"/>
      </a:accent1>
      <a:accent2>
        <a:srgbClr val="7BA8A9"/>
      </a:accent2>
      <a:accent3>
        <a:srgbClr val="907E8C"/>
      </a:accent3>
      <a:accent4>
        <a:srgbClr val="6AA07E"/>
      </a:accent4>
      <a:accent5>
        <a:srgbClr val="A5826D"/>
      </a:accent5>
      <a:accent6>
        <a:srgbClr val="BAB5A6"/>
      </a:accent6>
      <a:hlink>
        <a:srgbClr val="50797A"/>
      </a:hlink>
      <a:folHlink>
        <a:srgbClr val="806268"/>
      </a:folHlink>
    </a:clrScheme>
    <a:fontScheme name="Slate">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ate">
      <a:fillStyleLst>
        <a:solidFill>
          <a:schemeClr val="phClr"/>
        </a:solidFill>
        <a:gradFill rotWithShape="1">
          <a:gsLst>
            <a:gs pos="0">
              <a:schemeClr val="phClr">
                <a:tint val="80000"/>
                <a:satMod val="150000"/>
              </a:schemeClr>
            </a:gs>
            <a:gs pos="100000">
              <a:schemeClr val="phClr">
                <a:tint val="100000"/>
                <a:shade val="80000"/>
                <a:satMod val="135000"/>
              </a:schemeClr>
            </a:gs>
          </a:gsLst>
          <a:lin ang="5400000" scaled="1"/>
        </a:gradFill>
        <a:blipFill rotWithShape="1">
          <a:blip xmlns:r="http://schemas.openxmlformats.org/officeDocument/2006/relationships" r:embed="rId1">
            <a:duotone>
              <a:schemeClr val="phClr">
                <a:shade val="70000"/>
                <a:satMod val="125000"/>
              </a:schemeClr>
              <a:schemeClr val="phClr">
                <a:tint val="80000"/>
                <a:satMod val="115000"/>
              </a:schemeClr>
            </a:duotone>
          </a:blip>
          <a:stretch/>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90500">
              <a:srgbClr val="151515">
                <a:alpha val="90000"/>
              </a:srgbClr>
            </a:innerShdw>
          </a:effectLst>
          <a:scene3d>
            <a:camera prst="orthographicFront">
              <a:rot lat="0" lon="0" rev="0"/>
            </a:camera>
            <a:lightRig rig="glow" dir="tl"/>
          </a:scene3d>
          <a:sp3d prstMaterial="softmetal">
            <a:bevelT w="0" h="0"/>
          </a:sp3d>
        </a:effectStyle>
        <a:effectStyle>
          <a:effectLst>
            <a:outerShdw blurRad="63500" dist="101600" dir="3000000" sx="101000" sy="101000" rotWithShape="0">
              <a:srgbClr val="252525">
                <a:alpha val="50000"/>
              </a:srgbClr>
            </a:outerShdw>
          </a:effectLst>
          <a:scene3d>
            <a:camera prst="orthographicFront">
              <a:rot lat="0" lon="0" rev="0"/>
            </a:camera>
            <a:lightRig rig="morning" dir="tr">
              <a:rot lat="0" lon="0" rev="1500000"/>
            </a:lightRig>
          </a:scene3d>
          <a:sp3d prstMaterial="translucentPowder">
            <a:bevelT w="38100" h="12700"/>
          </a:sp3d>
        </a:effectStyle>
      </a:effectStyleLst>
      <a:bgFillStyleLst>
        <a:blipFill rotWithShape="1">
          <a:blip xmlns:r="http://schemas.openxmlformats.org/officeDocument/2006/relationships" r:embed="rId2">
            <a:duotone>
              <a:schemeClr val="phClr">
                <a:shade val="70000"/>
                <a:satMod val="115000"/>
              </a:schemeClr>
              <a:schemeClr val="phClr">
                <a:tint val="70000"/>
                <a:satMod val="135000"/>
              </a:schemeClr>
            </a:duotone>
          </a:blip>
          <a:stretch/>
        </a:blipFill>
        <a:blipFill rotWithShape="1">
          <a:blip xmlns:r="http://schemas.openxmlformats.org/officeDocument/2006/relationships" r:embed="rId1">
            <a:duotone>
              <a:schemeClr val="phClr">
                <a:shade val="70000"/>
                <a:satMod val="115000"/>
              </a:schemeClr>
              <a:schemeClr val="phClr">
                <a:tint val="70000"/>
                <a:satMod val="135000"/>
              </a:schemeClr>
            </a:duotone>
          </a:blip>
          <a:stretch/>
        </a:blipFill>
        <a:blipFill rotWithShape="1">
          <a:blip xmlns:r="http://schemas.openxmlformats.org/officeDocument/2006/relationships" r:embed="rId3">
            <a:duotone>
              <a:schemeClr val="phClr">
                <a:shade val="75000"/>
                <a:satMod val="115000"/>
              </a:schemeClr>
              <a:schemeClr val="phClr">
                <a:tint val="80000"/>
                <a:satMod val="12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Pizarra</Template>
  <TotalTime>1210</TotalTime>
  <Words>672</Words>
  <Application>Microsoft Office PowerPoint</Application>
  <PresentationFormat>Presentación en pantalla (4:3)</PresentationFormat>
  <Paragraphs>48</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Slate</vt:lpstr>
      <vt:lpstr>La propagación del pecado en el mundo</vt:lpstr>
      <vt:lpstr>Verdad Bíblica</vt:lpstr>
      <vt:lpstr>Verdad Bíblica Aplicada</vt:lpstr>
      <vt:lpstr>I. Relación de temas.</vt:lpstr>
      <vt:lpstr>II. Conocimiento de la fe.</vt:lpstr>
      <vt:lpstr>Análisis bíblico</vt:lpstr>
      <vt:lpstr>Presentación de PowerPoint</vt:lpstr>
      <vt:lpstr>III. Discernir el error.</vt:lpstr>
      <vt:lpstr>III. Discernir el error.</vt:lpstr>
      <vt:lpstr>IV. Enderezar la dirección.</vt:lpstr>
      <vt:lpstr>V. Capacitar para vivir como a Dios le agrada.</vt:lpstr>
      <vt:lpstr>V. Capacitar para vivir como a Dios le agrada.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Tanya</dc:creator>
  <cp:lastModifiedBy>Mario Moreno</cp:lastModifiedBy>
  <cp:revision>60</cp:revision>
  <dcterms:created xsi:type="dcterms:W3CDTF">2011-09-30T02:42:19Z</dcterms:created>
  <dcterms:modified xsi:type="dcterms:W3CDTF">2017-03-12T02:57:09Z</dcterms:modified>
</cp:coreProperties>
</file>