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2" r:id="rId5"/>
    <p:sldId id="263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glesia de Cristo" initials="IdC" lastIdx="1" clrIdx="0">
    <p:extLst>
      <p:ext uri="{19B8F6BF-5375-455C-9EA6-DF929625EA0E}">
        <p15:presenceInfo xmlns:p15="http://schemas.microsoft.com/office/powerpoint/2012/main" userId="Iglesia de Crist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LO QUE DIOS HIZO EN CRISTO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EFESIOS 1.3-14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13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MX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escogió para vivir en santidad  1.4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2032000"/>
            <a:ext cx="10363826" cy="4632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Qué significa vivir en </a:t>
            </a:r>
            <a:r>
              <a:rPr lang="es-MX" sz="4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santidad?</a:t>
            </a:r>
            <a:endParaRPr lang="en-US" sz="4400" dirty="0"/>
          </a:p>
          <a:p>
            <a:pPr marL="0" indent="0">
              <a:buNone/>
            </a:pPr>
            <a:r>
              <a:rPr lang="es-MX" sz="4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</a:t>
            </a:r>
            <a:r>
              <a:rPr lang="es-MX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qué hemos de vivir en </a:t>
            </a:r>
            <a:r>
              <a:rPr lang="es-MX" sz="4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santidad?</a:t>
            </a:r>
          </a:p>
          <a:p>
            <a:r>
              <a:rPr lang="es-MX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la única manera de poder acercarnos al único y verdadero dios</a:t>
            </a:r>
          </a:p>
          <a:p>
            <a:pPr marL="0" indent="0">
              <a:buNone/>
            </a:pPr>
            <a:r>
              <a:rPr lang="es-MX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Servirlo y adorarlo.  Lev.19.2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27848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MX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adoptó 1.5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/>
              <a:t>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amor</a:t>
            </a:r>
            <a:r>
              <a:rPr lang="en-US" sz="2400" b="1" dirty="0" smtClean="0"/>
              <a:t> para </a:t>
            </a:r>
            <a:r>
              <a:rPr lang="en-US" sz="2400" b="1" dirty="0" err="1" smtClean="0"/>
              <a:t>ser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hijos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por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medio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cristo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147558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MX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rescató o libertó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s-MX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esclavitud del pecado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s-MX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paga del pecado 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s-MX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Cristo pago nuestra condena 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181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MX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Perdonó nuestros pecados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Fuera de cristo no hay perdón de pecados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2006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MX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Hizo sobreabundar las riquezas de su gracia 1.8-10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Sabiduría e inteligencia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</a:t>
            </a:r>
            <a:r>
              <a:rPr lang="es-MX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dió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conocer el misterio de su voluntad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Reunir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todas las cosas en la dispensación del cumplimiento de los tiempos Gal.4.4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Misterio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Ef.2.13-16 , 3.4-6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237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MX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</a:t>
            </a:r>
            <a:r>
              <a:rPr lang="es-MX" b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dió </a:t>
            </a:r>
            <a:r>
              <a:rPr lang="es-MX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herencia 1.11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1808480"/>
            <a:ext cx="10363826" cy="5049520"/>
          </a:xfrm>
        </p:spPr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s-MX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Habiendo sido anticipadamente apartados conforme a su propósito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s-MX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Ese propósito consistía en 1.13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s-MX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Oír la palabra de verdad – el evangelio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s-MX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Creer en él – es decir obedecer en el siendo bautizados  Hch.19.2-5 , 18.8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s-MX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Somos sellados con el E.S.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s-MX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 sello no es más que la garantía que Dios nos da de esa herencia que nos ha prometido. El Sello – la morada del </a:t>
            </a:r>
            <a:r>
              <a:rPr lang="es-MX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E.s</a:t>
            </a:r>
            <a:r>
              <a:rPr lang="es-MX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.- es una garantía para el día de la redención Ef.4.30 , 2Co. 1.22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s-MX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Dios es dueño , tiene el título de propiedad del creyente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s-MX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sello nos identifica como propiedad de Dios 2Ti.2.19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s-MX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sello es la certeza de la salvación o redención final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614878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186</TotalTime>
  <Words>247</Words>
  <Application>Microsoft Office PowerPoint</Application>
  <PresentationFormat>Panorámica</PresentationFormat>
  <Paragraphs>30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Calibri</vt:lpstr>
      <vt:lpstr>Symbol</vt:lpstr>
      <vt:lpstr>Times New Roman</vt:lpstr>
      <vt:lpstr>Tw Cen MT</vt:lpstr>
      <vt:lpstr>Wingdings</vt:lpstr>
      <vt:lpstr>Gota</vt:lpstr>
      <vt:lpstr>LO QUE DIOS HIZO EN CRISTO</vt:lpstr>
      <vt:lpstr>Nos escogió para vivir en santidad  1.4 </vt:lpstr>
      <vt:lpstr>Nos adoptó 1.5 </vt:lpstr>
      <vt:lpstr>Nos rescató o libertó  </vt:lpstr>
      <vt:lpstr>Perdonó nuestros pecados  </vt:lpstr>
      <vt:lpstr>Hizo sobreabundar las riquezas de su gracia 1.8-10 </vt:lpstr>
      <vt:lpstr>Nos dió herencia 1.11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cristo somos ricamente bendecidos</dc:title>
  <dc:creator>Iglesia de Cristo</dc:creator>
  <cp:lastModifiedBy>Iglesia de Cristo</cp:lastModifiedBy>
  <cp:revision>10</cp:revision>
  <dcterms:created xsi:type="dcterms:W3CDTF">2015-02-11T21:14:24Z</dcterms:created>
  <dcterms:modified xsi:type="dcterms:W3CDTF">2015-02-23T03:15:52Z</dcterms:modified>
</cp:coreProperties>
</file>