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D386-029F-488E-B777-352C087A0523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6520-D122-4142-8353-721A6390A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D386-029F-488E-B777-352C087A0523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6520-D122-4142-8353-721A6390A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D386-029F-488E-B777-352C087A0523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6520-D122-4142-8353-721A6390A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D386-029F-488E-B777-352C087A0523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6520-D122-4142-8353-721A6390A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D386-029F-488E-B777-352C087A0523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6520-D122-4142-8353-721A6390A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D386-029F-488E-B777-352C087A0523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6520-D122-4142-8353-721A6390A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D386-029F-488E-B777-352C087A0523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6520-D122-4142-8353-721A6390A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D386-029F-488E-B777-352C087A0523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6520-D122-4142-8353-721A6390A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D386-029F-488E-B777-352C087A0523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6520-D122-4142-8353-721A6390A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D386-029F-488E-B777-352C087A0523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6520-D122-4142-8353-721A6390A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1ECD386-029F-488E-B777-352C087A0523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5396520-D122-4142-8353-721A6390A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ECD386-029F-488E-B777-352C087A0523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396520-D122-4142-8353-721A6390A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CAC3BC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828800"/>
            <a:ext cx="59436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447799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MÁS SABIO QUE UN BUHO</a:t>
            </a:r>
            <a:r>
              <a:rPr lang="en-US" b="1" dirty="0"/>
              <a:t/>
            </a:r>
            <a:br>
              <a:rPr lang="en-US" b="1" dirty="0"/>
            </a:br>
            <a:r>
              <a:rPr lang="es-ES" sz="2000" b="1" dirty="0"/>
              <a:t>TESOROS ESCONDIDOS </a:t>
            </a:r>
            <a:r>
              <a:rPr lang="es-ES" sz="2200" b="1" u="sng" dirty="0"/>
              <a:t>Proverbios 1:1-6</a:t>
            </a:r>
            <a:r>
              <a:rPr lang="es-ES" sz="2200" b="1" dirty="0"/>
              <a:t> </a:t>
            </a:r>
            <a:r>
              <a:rPr lang="es-ES" sz="2200" b="1" dirty="0" smtClean="0"/>
              <a:t>  </a:t>
            </a:r>
            <a:r>
              <a:rPr lang="es-ES" sz="1800" dirty="0" smtClean="0"/>
              <a:t>Parte </a:t>
            </a:r>
            <a:r>
              <a:rPr lang="es-ES" sz="1800" dirty="0"/>
              <a:t>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534400" cy="52578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43840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¿Seremos mas sabios que el búho?</a:t>
            </a: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Escuche la siguientes estadísticas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59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1,000 adolescentes se convierten en madres, sin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desearlo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8872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1,100 adolescentes tienen un aborto voluntario.</a:t>
            </a:r>
          </a:p>
          <a:p>
            <a:pPr marL="118872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4,250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jóvenes,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contraen enfermedades veneras.</a:t>
            </a:r>
          </a:p>
          <a:p>
            <a:pPr marL="118872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1,000 adolescentes inician el vicio del a1coholismo.</a:t>
            </a:r>
          </a:p>
          <a:p>
            <a:pPr marL="118872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500 adolescentes prueban su primera droga.</a:t>
            </a:r>
          </a:p>
          <a:p>
            <a:pPr marL="118872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2,200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jóvenes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abandonan la escuela.</a:t>
            </a:r>
          </a:p>
          <a:p>
            <a:pPr marL="118872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8 adolescentes cometen suicidio.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69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II. ¿CUAL ES EL PROPOSITO?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399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v.4a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“Para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 sagacidad (prudencia) a los simples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significado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palabra prudencia es: pensamiento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profundo.</a:t>
            </a:r>
          </a:p>
          <a:p>
            <a:pPr marL="118872" indent="0">
              <a:buNone/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 través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proverbios se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amonesta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simples a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pensar.</a:t>
            </a:r>
          </a:p>
          <a:p>
            <a:pPr marL="118872" indent="0">
              <a:buNone/>
            </a:pPr>
            <a:r>
              <a:rPr lang="es-E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Proverbios 27:12 </a:t>
            </a:r>
            <a:endParaRPr lang="es-ES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indent="0">
              <a:buNone/>
            </a:pPr>
            <a:endParaRPr lang="es-ES" sz="2400" b="1" u="sng" dirty="0"/>
          </a:p>
          <a:p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38600"/>
            <a:ext cx="5562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91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II. ¿CUAL ES EL PROPOSITO?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/>
          <a:lstStyle/>
          <a:p>
            <a:pPr marL="118872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v.4b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“Dar </a:t>
            </a:r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E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jóvenes </a:t>
            </a:r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inteligencia </a:t>
            </a:r>
            <a:r>
              <a:rPr lang="es-E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cordura</a:t>
            </a:r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indent="0">
              <a:buNone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Timoteo 4:12 </a:t>
            </a:r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Nadie tenga en poco tu juventud.</a:t>
            </a:r>
          </a:p>
          <a:p>
            <a:pPr marL="118872" indent="0"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Proverbios 1:5</a:t>
            </a:r>
            <a:r>
              <a:rPr lang="es-E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entendido aumentara el consejo.</a:t>
            </a:r>
          </a:p>
          <a:p>
            <a:pPr marL="118872" indent="0">
              <a:buNone/>
            </a:pPr>
            <a:endParaRPr lang="es-ES" sz="2800" dirty="0"/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29000"/>
            <a:ext cx="60198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31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II. ¿CUAL ES EL PROPOSITO?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599"/>
          </a:xfrm>
        </p:spPr>
        <p:txBody>
          <a:bodyPr/>
          <a:lstStyle/>
          <a:p>
            <a:pPr marL="118872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“Palabras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sabiduría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dichos profundos" (acertijos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118872" indent="0">
              <a:buNone/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Salomón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hace referencia a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acertijos de la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vida.</a:t>
            </a:r>
          </a:p>
          <a:p>
            <a:pPr marL="118872" indent="0">
              <a:buNone/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capacidad de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saber entenderlos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resolverlos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8872" indent="0">
              <a:buNone/>
            </a:pPr>
            <a:endParaRPr lang="es-ES" sz="2800" b="1" dirty="0"/>
          </a:p>
          <a:p>
            <a:pPr marL="118872" indent="0">
              <a:buNone/>
            </a:pPr>
            <a:endParaRPr lang="en-US" sz="28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7696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45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ventajas de </a:t>
            </a:r>
            <a:r>
              <a:rPr lang="es-ES" dirty="0"/>
              <a:t>ser viejo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/>
          <a:lstStyle/>
          <a:p>
            <a:pPr lvl="0"/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te encuentras en una situación de secuestro, es muy probable que te liberen primero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alguien llama a tu casa después de las 8 p.m. se disculpan e inmediatamente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dicen,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perdón por llamar a esta hora”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secretos que le contaste a tus amigos, ya no te preocupan, por que los olvidaron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límites de velocidad ya no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</a:t>
            </a:r>
          </a:p>
          <a:p>
            <a:pPr lvl="0">
              <a:buNone/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preocupan.</a:t>
            </a:r>
            <a:endParaRPr lang="es-ES" sz="2400" dirty="0" smtClean="0"/>
          </a:p>
          <a:p>
            <a:pPr lvl="0"/>
            <a:endParaRPr lang="en-US" sz="2400" dirty="0"/>
          </a:p>
          <a:p>
            <a:endParaRPr lang="en-US" dirty="0"/>
          </a:p>
        </p:txBody>
      </p:sp>
      <p:pic>
        <p:nvPicPr>
          <p:cNvPr id="9" name="Picture 8" descr="imagesCAGYLO6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4267200"/>
            <a:ext cx="33528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I. ¿QUE ES U PROVERBIO?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599"/>
          </a:xfrm>
        </p:spPr>
        <p:txBody>
          <a:bodyPr>
            <a:norm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palabra viene de la raíz hebrea “Mashal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que significa “guiar”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palabra proverbio en español,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tomamos de la lengua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latín, “proverbium” palabra compuesta. </a:t>
            </a:r>
            <a:r>
              <a:rPr lang="es-E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(impulso hacia adelante) y </a:t>
            </a:r>
            <a:r>
              <a:rPr lang="es-E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verbium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(palabra)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proverbios están en todas las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culturas.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usados para enseñar “verdades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profundas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before you leap.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Nothing ventured, nothing gained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stitch in 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saves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nine. (no idea what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means).</a:t>
            </a: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. </a:t>
            </a:r>
            <a:r>
              <a:rPr lang="es-MX" dirty="0" smtClean="0"/>
              <a:t>Recordemos algunos Proverbios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799"/>
          </a:xfrm>
        </p:spPr>
        <p:txBody>
          <a:bodyPr>
            <a:normAutofit/>
          </a:bodyPr>
          <a:lstStyle/>
          <a:p>
            <a:pPr marL="633222" indent="-514350">
              <a:buAutoNum type="arabicPeriod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correspondido, ausencia y olvido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33222" indent="-514350">
              <a:buAutoNum type="arabicPeriod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bicho que no conozcas, no le pises la cola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33222" indent="-514350">
              <a:buAutoNum type="arabicPeriod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buen entendedor pocas palabras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33222" indent="-514350">
              <a:buAutoNum type="arabicPeriod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donde el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corazón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inclina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 pie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camina.</a:t>
            </a:r>
          </a:p>
          <a:p>
            <a:pPr marL="633222" indent="-514350">
              <a:buAutoNum type="arabicPeriod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cabándose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dinero, se termina la amistad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33222" indent="-514350">
              <a:buAutoNum type="arabicPeriod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cuarenta de edad,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fácil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llega la enfermedad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33222" indent="-514350">
              <a:buAutoNum type="arabicPeriod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uando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abuelos entran por la puerta, la disciplina sale por la ventana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33222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do what is right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will gratify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some, and astonish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rest.</a:t>
            </a: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3222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2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II. </a:t>
            </a:r>
            <a:r>
              <a:rPr lang="es-ES" dirty="0" smtClean="0"/>
              <a:t>¿CUAL </a:t>
            </a:r>
            <a:r>
              <a:rPr lang="es-ES" dirty="0"/>
              <a:t>ES EL PROPOSITO?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desenterrar y apreciar </a:t>
            </a:r>
            <a:r>
              <a:rPr lang="es-E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7 tesoros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cambiaran el rumbo de nuestra vida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6072" indent="-457200">
              <a:buFont typeface="+mj-lt"/>
              <a:buAutoNum type="arabicPeriod"/>
            </a:pPr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primordial es adquirir </a:t>
            </a:r>
            <a:r>
              <a:rPr lang="es-E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sabiduría </a:t>
            </a:r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Dios. </a:t>
            </a:r>
            <a:r>
              <a:rPr lang="es-E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E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.1ª</a:t>
            </a:r>
            <a:r>
              <a:rPr lang="es-E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tener la habilidad de tomar la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decisión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correcta en el momento correcto.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E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donde vino </a:t>
            </a:r>
            <a:r>
              <a:rPr lang="es-E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sabiduría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L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Celtas dicen que de la "diosa" Caillech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Romanos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piensan que procede de "Minerva" (hija de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Júpiter)</a:t>
            </a:r>
          </a:p>
          <a:p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Los H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indú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creen que viene de su diosa "sarasvesti" (un rio sagrado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Los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Griegos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afirman que viene de Atenea, la hija de Zeus.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29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63752"/>
          </a:xfrm>
        </p:spPr>
        <p:txBody>
          <a:bodyPr/>
          <a:lstStyle/>
          <a:p>
            <a:pPr algn="ctr"/>
            <a:r>
              <a:rPr lang="es-MX" dirty="0" smtClean="0"/>
              <a:t>Lo que dice la biblia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599"/>
          </a:xfrm>
        </p:spPr>
        <p:txBody>
          <a:bodyPr>
            <a:normAutofit/>
          </a:bodyPr>
          <a:lstStyle/>
          <a:p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Pero nosotros los hijos de Dios, sabemos que la sabiduría viene de Dios, </a:t>
            </a:r>
            <a:r>
              <a:rPr lang="es-E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él </a:t>
            </a:r>
            <a:r>
              <a:rPr lang="es-E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el único sabio y eterno Dios</a:t>
            </a:r>
          </a:p>
          <a:p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Dios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da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sabiduría a través del conocimiento de su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palabra,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Judas </a:t>
            </a:r>
            <a:r>
              <a:rPr lang="pt-B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1:25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Santiago </a:t>
            </a:r>
            <a:r>
              <a:rPr lang="pt-B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1:5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Colosenses </a:t>
            </a:r>
            <a:r>
              <a:rPr lang="pt-B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l:9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Observemos lo que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dijo David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relación a la palabra de Dios. </a:t>
            </a:r>
            <a:r>
              <a:rPr lang="es-E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Salmos 19:7-8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hace sabio al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sencillo. </a:t>
            </a:r>
          </a:p>
          <a:p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apóstol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Pablo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añade esto, </a:t>
            </a:r>
            <a:r>
              <a:rPr lang="es-E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Timoteo 3:15-17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conclusión </a:t>
            </a:r>
            <a:r>
              <a:rPr lang="es-E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sabiduría se </a:t>
            </a:r>
            <a:r>
              <a:rPr lang="es-E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desarrolla, como </a:t>
            </a:r>
            <a:r>
              <a:rPr lang="es-E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 de oír y obedecer la palabra de </a:t>
            </a:r>
            <a:r>
              <a:rPr lang="es-E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sabio en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iglesia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 es el que sabe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sino el mas humilde para obedecer las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escrituras </a:t>
            </a:r>
            <a:r>
              <a:rPr lang="es-E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Mat.7:24-25</a:t>
            </a:r>
            <a:endParaRPr lang="es-E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70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II. ¿CUAL ES EL PROPOSITO?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8159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Adquirir</a:t>
            </a:r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"entendimiento de la doctrina" </a:t>
            </a:r>
            <a:r>
              <a:rPr lang="es-E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(instrucción) </a:t>
            </a:r>
          </a:p>
          <a:p>
            <a:pPr marL="118872" indent="0"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lleva la idea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disciplina para formar el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carácter. </a:t>
            </a:r>
          </a:p>
          <a:p>
            <a:pPr marL="118872" indent="0"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Leyendo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libro aprendemos de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experiencias de otros.</a:t>
            </a:r>
          </a:p>
          <a:p>
            <a:pPr marL="118872" indent="0"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¿Ha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aprendido de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experiencia de alguien mas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s-E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Cor.10:5</a:t>
            </a:r>
            <a:endParaRPr lang="es-E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indent="0">
              <a:buNone/>
            </a:pPr>
            <a:endParaRPr lang="es-ES" sz="2600" dirty="0"/>
          </a:p>
          <a:p>
            <a:pPr marL="118872" indent="0">
              <a:buNone/>
            </a:pPr>
            <a:endParaRPr lang="es-ES" sz="2600" dirty="0" smtClean="0"/>
          </a:p>
          <a:p>
            <a:pPr marL="118872" indent="0">
              <a:buNone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9000"/>
            <a:ext cx="8229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02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II. ¿CUAL ES EL PROPOSITO?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181599"/>
          </a:xfrm>
        </p:spPr>
        <p:txBody>
          <a:bodyPr/>
          <a:lstStyle/>
          <a:p>
            <a:pPr marL="633222" indent="-514350">
              <a:buAutoNum type="arabicPeriod" startAt="3"/>
            </a:pPr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v.2</a:t>
            </a: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conocer razones prudentes</a:t>
            </a: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8872" indent="0">
              <a:buNone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Conocer (discernir) la habilidad de distinguir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cosas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opuestas.</a:t>
            </a:r>
          </a:p>
          <a:p>
            <a:pPr marL="118872" indent="0"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ejemplo; "el bien y el mal"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“Lo bueno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malo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endParaRPr lang="es-E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Tesalonicenses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5:21-22</a:t>
            </a:r>
          </a:p>
          <a:p>
            <a:pPr marL="118872" indent="0">
              <a:buNone/>
            </a:pPr>
            <a:endParaRPr lang="en-US" sz="28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33800"/>
            <a:ext cx="4343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16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II. ¿CUAL ES EL PROPOSITO?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399"/>
          </a:xfrm>
        </p:spPr>
        <p:txBody>
          <a:bodyPr/>
          <a:lstStyle/>
          <a:p>
            <a:pPr marL="118872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v.3a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recibir el consejo de prudencia</a:t>
            </a: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Pero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¿Que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tiene este consejo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118872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¿Como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Justicia.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Juicio.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Equidad.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71800"/>
            <a:ext cx="5257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0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259</TotalTime>
  <Words>766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MÁS SABIO QUE UN BUHO TESOROS ESCONDIDOS Proverbios 1:1-6   Parte 2 </vt:lpstr>
      <vt:lpstr>Las ventajas de ser viejo</vt:lpstr>
      <vt:lpstr>I. ¿QUE ES U PROVERBIO? </vt:lpstr>
      <vt:lpstr>. Recordemos algunos Proverbios</vt:lpstr>
      <vt:lpstr>II. ¿CUAL ES EL PROPOSITO?</vt:lpstr>
      <vt:lpstr>Lo que dice la biblia</vt:lpstr>
      <vt:lpstr>II. ¿CUAL ES EL PROPOSITO?</vt:lpstr>
      <vt:lpstr>II. ¿CUAL ES EL PROPOSITO?</vt:lpstr>
      <vt:lpstr>II. ¿CUAL ES EL PROPOSITO?</vt:lpstr>
      <vt:lpstr>Escuche la siguientes estadísticas </vt:lpstr>
      <vt:lpstr>II. ¿CUAL ES EL PROPOSITO?</vt:lpstr>
      <vt:lpstr>II. ¿CUAL ES EL PROPOSITO?</vt:lpstr>
      <vt:lpstr>II. ¿CUAL ES EL PROPOSITO?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 SABIO QUE UN BUHO TESOROS ESCONDIDOS Proverbios 1:1-6   Parte 2</dc:title>
  <dc:creator>munoz</dc:creator>
  <cp:lastModifiedBy>Iglesia De Cristo</cp:lastModifiedBy>
  <cp:revision>21</cp:revision>
  <dcterms:created xsi:type="dcterms:W3CDTF">2012-02-04T13:41:31Z</dcterms:created>
  <dcterms:modified xsi:type="dcterms:W3CDTF">2015-11-29T12:39:21Z</dcterms:modified>
</cp:coreProperties>
</file>