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slideLayouts/slideLayout73.xml" ContentType="application/vnd.openxmlformats-officedocument.presentationml.slideLayout+xml"/>
  <Override PartName="/ppt/theme/theme7.xml" ContentType="application/vnd.openxmlformats-officedocument.theme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8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theme/theme9.xml" ContentType="application/vnd.openxmlformats-officedocument.theme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theme/theme10.xml" ContentType="application/vnd.openxmlformats-officedocument.theme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theme/theme11.xml" ContentType="application/vnd.openxmlformats-officedocument.theme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theme/theme12.xml" ContentType="application/vnd.openxmlformats-officedocument.theme+xml"/>
  <Override PartName="/ppt/slideLayouts/slideLayout130.xml" ContentType="application/vnd.openxmlformats-officedocument.presentationml.slideLayout+xml"/>
  <Override PartName="/ppt/theme/theme13.xml" ContentType="application/vnd.openxmlformats-officedocument.theme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theme/theme14.xml" ContentType="application/vnd.openxmlformats-officedocument.theme+xml"/>
  <Override PartName="/ppt/slideLayouts/slideLayout143.xml" ContentType="application/vnd.openxmlformats-officedocument.presentationml.slideLayout+xml"/>
  <Override PartName="/ppt/theme/theme15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theme/theme16.xml" ContentType="application/vnd.openxmlformats-officedocument.theme+xml"/>
  <Override PartName="/ppt/slideLayouts/slideLayout156.xml" ContentType="application/vnd.openxmlformats-officedocument.presentationml.slideLayout+xml"/>
  <Override PartName="/ppt/theme/theme17.xml" ContentType="application/vnd.openxmlformats-officedocument.theme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theme/theme1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828" r:id="rId2"/>
    <p:sldMasterId id="2147483831" r:id="rId3"/>
    <p:sldMasterId id="2147483844" r:id="rId4"/>
    <p:sldMasterId id="2147483857" r:id="rId5"/>
    <p:sldMasterId id="2147484061" r:id="rId6"/>
    <p:sldMasterId id="2147484074" r:id="rId7"/>
    <p:sldMasterId id="2147484112" r:id="rId8"/>
    <p:sldMasterId id="2147484124" r:id="rId9"/>
    <p:sldMasterId id="2147484136" r:id="rId10"/>
    <p:sldMasterId id="2147484148" r:id="rId11"/>
    <p:sldMasterId id="2147484235" r:id="rId12"/>
    <p:sldMasterId id="2147484248" r:id="rId13"/>
    <p:sldMasterId id="2147484250" r:id="rId14"/>
    <p:sldMasterId id="2147484263" r:id="rId15"/>
    <p:sldMasterId id="2147484301" r:id="rId16"/>
    <p:sldMasterId id="2147484314" r:id="rId17"/>
    <p:sldMasterId id="2147484400" r:id="rId18"/>
  </p:sldMasterIdLst>
  <p:sldIdLst>
    <p:sldId id="256" r:id="rId19"/>
    <p:sldId id="264" r:id="rId20"/>
    <p:sldId id="257" r:id="rId21"/>
    <p:sldId id="258" r:id="rId22"/>
    <p:sldId id="259" r:id="rId23"/>
    <p:sldId id="260" r:id="rId24"/>
    <p:sldId id="265" r:id="rId25"/>
    <p:sldId id="261" r:id="rId26"/>
    <p:sldId id="262" r:id="rId27"/>
    <p:sldId id="263" r:id="rId2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794" y="-5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8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3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2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6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5.xml"/><Relationship Id="rId28" Type="http://schemas.openxmlformats.org/officeDocument/2006/relationships/slide" Target="slides/slide10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1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4.xml"/><Relationship Id="rId27" Type="http://schemas.openxmlformats.org/officeDocument/2006/relationships/slide" Target="slides/slide9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18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tada del álb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7"/>
          <p:cNvSpPr>
            <a:spLocks noGrp="1"/>
          </p:cNvSpPr>
          <p:nvPr>
            <p:ph type="title" hasCustomPrompt="1"/>
          </p:nvPr>
        </p:nvSpPr>
        <p:spPr>
          <a:xfrm>
            <a:off x="228601" y="3962400"/>
            <a:ext cx="8298485" cy="1066800"/>
          </a:xfrm>
        </p:spPr>
        <p:txBody>
          <a:bodyPr bIns="0"/>
          <a:lstStyle>
            <a:lvl1pPr algn="r" eaLnBrk="1" latinLnBrk="0" hangingPunct="1">
              <a:defRPr kumimoji="0" lang="es-ES"/>
            </a:lvl1pPr>
            <a:extLst/>
          </a:lstStyle>
          <a:p>
            <a:r>
              <a:rPr kumimoji="0" lang="es-ES"/>
              <a:t>Haga clic para agregar el título del álbum de fotografías</a:t>
            </a:r>
          </a:p>
        </p:txBody>
      </p:sp>
      <p:sp>
        <p:nvSpPr>
          <p:cNvPr id="30" name="Rectangle 7"/>
          <p:cNvSpPr>
            <a:spLocks/>
          </p:cNvSpPr>
          <p:nvPr/>
        </p:nvSpPr>
        <p:spPr>
          <a:xfrm>
            <a:off x="453736" y="5181600"/>
            <a:ext cx="8229600" cy="11430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extLst/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s-ES"/>
            </a:pPr>
            <a:endParaRPr kumimoji="0" lang="es-ES" sz="3200" b="0" i="1" u="none" strike="noStrike" kern="0" cap="none" spc="0" normalizeH="0" baseline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7"/>
          <p:cNvSpPr>
            <a:spLocks noGrp="1"/>
          </p:cNvSpPr>
          <p:nvPr>
            <p:ph type="body" sz="quarter" idx="10" hasCustomPrompt="1"/>
          </p:nvPr>
        </p:nvSpPr>
        <p:spPr>
          <a:xfrm>
            <a:off x="2133600" y="5133975"/>
            <a:ext cx="6386946" cy="1219200"/>
          </a:xfrm>
        </p:spPr>
        <p:txBody>
          <a:bodyPr vert="horz" tIns="0" anchor="t" anchorCtr="0">
            <a:noAutofit/>
          </a:bodyPr>
          <a:lstStyle>
            <a:lvl1pPr marL="0" marR="0" indent="0" algn="r" rtl="0" eaLnBrk="1" latinLnBrk="0" hangingPunct="1">
              <a:spcBef>
                <a:spcPct val="20000"/>
              </a:spcBef>
              <a:buFontTx/>
              <a:buNone/>
              <a:defRPr kumimoji="0" lang="es-ES"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es-ES"/>
              <a:t>Haga clic para agregar la fecha y otros detalles</a:t>
            </a:r>
          </a:p>
        </p:txBody>
      </p:sp>
      <p:sp>
        <p:nvSpPr>
          <p:cNvPr id="27" name="Rectangle 6"/>
          <p:cNvSpPr>
            <a:spLocks noGrp="1"/>
          </p:cNvSpPr>
          <p:nvPr>
            <p:ph type="pic" sz="quarter" idx="11"/>
          </p:nvPr>
        </p:nvSpPr>
        <p:spPr>
          <a:xfrm>
            <a:off x="6096000" y="1600200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176844" y="186904"/>
            <a:ext cx="8763000" cy="6213896"/>
          </a:xfrm>
          <a:prstGeom prst="rect">
            <a:avLst/>
          </a:prstGeom>
          <a:noFill/>
          <a:ln w="9525" cap="rnd" cmpd="sng" algn="ctr">
            <a:solidFill>
              <a:schemeClr val="bg1">
                <a:tint val="85000"/>
              </a:schemeClr>
            </a:solidFill>
            <a:prstDash val="dash"/>
          </a:ln>
          <a:effectLst>
            <a:outerShdw blurRad="25400" dist="12700" dir="5400000" algn="tl" rotWithShape="0">
              <a:schemeClr val="bg1">
                <a:alpha val="60000"/>
              </a:scheme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kumimoji="0" lang="es-ES"/>
          </a:p>
        </p:txBody>
      </p:sp>
      <p:sp>
        <p:nvSpPr>
          <p:cNvPr id="11" name="Rectangle 10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fld id="{BF5451F0-3F01-4FC5-AABC-961A86F95040}" type="datetimeFigureOut">
              <a:rPr lang="es-ES" smtClean="0"/>
              <a:pPr/>
              <a:t>28/07/2012</a:t>
            </a:fld>
            <a:endParaRPr lang="es-ES"/>
          </a:p>
        </p:txBody>
      </p:sp>
      <p:sp>
        <p:nvSpPr>
          <p:cNvPr id="12" name="Rectangle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fld id="{6AE5E272-BF6D-442D-914D-C0FB9C20F2E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3" name="Rectangle 1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: en horizontal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4663440" y="3403823"/>
            <a:ext cx="402336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s-ES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15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457200" y="3403823"/>
            <a:ext cx="402336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s-ES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26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4663440" y="228600"/>
            <a:ext cx="402336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s-ES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27" name="Rectangle 11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228600"/>
            <a:ext cx="4023360" cy="3017520"/>
          </a:xfrm>
        </p:spPr>
        <p:txBody>
          <a:bodyPr anchor="b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es-ES"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es-ES"/>
              <a:t>Haga clic para agregar el título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extLst/>
          </a:lstStyle>
          <a:p>
            <a:fld id="{BF5451F0-3F01-4FC5-AABC-961A86F95040}" type="datetimeFigureOut">
              <a:rPr lang="es-ES" smtClean="0"/>
              <a:pPr/>
              <a:t>28/07/2012</a:t>
            </a:fld>
            <a:endParaRPr lang="es-E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extLst/>
          </a:lstStyle>
          <a:p>
            <a:fld id="{6AE5E272-BF6D-442D-914D-C0FB9C20F2E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5778FE-5DC9-4CFF-BEAF-6666AA12955B}" type="slidenum">
              <a:rPr lang="en-MY"/>
              <a:pPr/>
              <a:t>‹Nº›</a:t>
            </a:fld>
            <a:endParaRPr lang="en-MY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B8BC3-C67D-438E-9C22-F694CC38B205}" type="slidenum">
              <a:rPr lang="en-MY"/>
              <a:pPr/>
              <a:t>‹Nº›</a:t>
            </a:fld>
            <a:endParaRPr lang="en-MY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A243BC-056C-44F3-B26C-EF472B39F215}" type="slidenum">
              <a:rPr lang="en-MY"/>
              <a:pPr/>
              <a:t>‹Nº›</a:t>
            </a:fld>
            <a:endParaRPr lang="en-MY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CE1B62-6EA6-4FCF-9EDD-7AF2E51D3CBC}" type="slidenum">
              <a:rPr lang="en-MY"/>
              <a:pPr/>
              <a:t>‹Nº›</a:t>
            </a:fld>
            <a:endParaRPr lang="en-MY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12321-E313-420D-B1FE-7340680BCC18}" type="slidenum">
              <a:rPr lang="en-MY"/>
              <a:pPr/>
              <a:t>‹Nº›</a:t>
            </a:fld>
            <a:endParaRPr lang="en-MY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EC2088-8A99-4284-8239-C56B3BC2501A}" type="slidenum">
              <a:rPr lang="en-MY"/>
              <a:pPr/>
              <a:t>‹Nº›</a:t>
            </a:fld>
            <a:endParaRPr lang="en-MY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67550" y="533400"/>
            <a:ext cx="1619250" cy="559276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9800" y="533400"/>
            <a:ext cx="4705350" cy="559276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C336F-2B19-4743-B1CE-AF6EBC4A7928}" type="slidenum">
              <a:rPr lang="en-MY"/>
              <a:pPr/>
              <a:t>‹Nº›</a:t>
            </a:fld>
            <a:endParaRPr lang="en-MY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E1254-6E78-45E4-87FD-CA20963E9F8B}" type="slidenum">
              <a:rPr lang="en-MY"/>
              <a:pPr/>
              <a:t>‹Nº›</a:t>
            </a:fld>
            <a:endParaRPr lang="en-MY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20032A-FD01-4485-86F2-F53753B7C3F9}" type="slidenum">
              <a:rPr lang="en-MY"/>
              <a:pPr/>
              <a:t>‹Nº›</a:t>
            </a:fld>
            <a:endParaRPr lang="en-MY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38AA47-E702-4D5F-9A80-C59C5DA44D36}" type="slidenum">
              <a:rPr lang="en-MY"/>
              <a:pPr/>
              <a:t>‹Nº›</a:t>
            </a:fld>
            <a:endParaRPr lang="en-MY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: mi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5067300" y="3436620"/>
            <a:ext cx="3649900" cy="2889504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s-ES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29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426720" y="384048"/>
            <a:ext cx="4457700" cy="5943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s-ES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10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5067300" y="389332"/>
            <a:ext cx="3657600" cy="2887269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s-ES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fld id="{BF5451F0-3F01-4FC5-AABC-961A86F95040}" type="datetimeFigureOut">
              <a:rPr lang="es-ES" smtClean="0"/>
              <a:pPr/>
              <a:t>28/07/2012</a:t>
            </a:fld>
            <a:endParaRPr lang="es-E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fld id="{6AE5E272-BF6D-442D-914D-C0FB9C20F2E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486A52-784E-4DBF-BACC-E9094D82BFD3}" type="slidenum">
              <a:rPr lang="en-MY"/>
              <a:pPr/>
              <a:t>‹Nº›</a:t>
            </a:fld>
            <a:endParaRPr lang="en-MY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E13A3-B067-4977-BF4E-FC2614E8F2CF}" type="slidenum">
              <a:rPr lang="en-MY"/>
              <a:pPr/>
              <a:t>‹Nº›</a:t>
            </a:fld>
            <a:endParaRPr lang="en-MY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F59447-30EC-463F-9C63-549EA39AF316}" type="slidenum">
              <a:rPr lang="en-MY"/>
              <a:pPr/>
              <a:t>‹Nº›</a:t>
            </a:fld>
            <a:endParaRPr lang="en-MY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E5116E-4A10-4D82-923B-2046EF219ABA}" type="slidenum">
              <a:rPr lang="en-MY"/>
              <a:pPr/>
              <a:t>‹Nº›</a:t>
            </a:fld>
            <a:endParaRPr lang="en-MY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C6663B-9C96-4B9D-9A5D-8288B2CD0DBA}" type="slidenum">
              <a:rPr lang="en-MY"/>
              <a:pPr/>
              <a:t>‹Nº›</a:t>
            </a:fld>
            <a:endParaRPr lang="en-MY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2F1538-E4BA-4371-8DD6-109944A325A2}" type="slidenum">
              <a:rPr lang="en-MY"/>
              <a:pPr/>
              <a:t>‹Nº›</a:t>
            </a:fld>
            <a:endParaRPr lang="en-MY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A6AF3F-ED62-4547-B735-D2AD60C0AA2F}" type="slidenum">
              <a:rPr lang="en-MY"/>
              <a:pPr/>
              <a:t>‹Nº›</a:t>
            </a:fld>
            <a:endParaRPr lang="en-MY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990600"/>
            <a:ext cx="2114550" cy="513556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90600"/>
            <a:ext cx="6191250" cy="513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6105B7-0644-4928-B578-DC45CF1059F4}" type="slidenum">
              <a:rPr lang="en-MY"/>
              <a:pPr/>
              <a:t>‹Nº›</a:t>
            </a:fld>
            <a:endParaRPr lang="en-MY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: en vertical con títul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7"/>
          <p:cNvSpPr>
            <a:spLocks noGrp="1"/>
          </p:cNvSpPr>
          <p:nvPr>
            <p:ph type="pic" sz="quarter" idx="14"/>
          </p:nvPr>
        </p:nvSpPr>
        <p:spPr>
          <a:xfrm>
            <a:off x="2229297" y="228600"/>
            <a:ext cx="228521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s-ES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3" name="Rectangle 7"/>
          <p:cNvSpPr>
            <a:spLocks noGrp="1"/>
          </p:cNvSpPr>
          <p:nvPr>
            <p:ph type="pic" sz="quarter" idx="26"/>
          </p:nvPr>
        </p:nvSpPr>
        <p:spPr>
          <a:xfrm>
            <a:off x="2229297" y="3365392"/>
            <a:ext cx="228521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s-ES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10" name="Rectangle 7"/>
          <p:cNvSpPr>
            <a:spLocks noGrp="1" noChangeAspect="1"/>
          </p:cNvSpPr>
          <p:nvPr>
            <p:ph type="pic" sz="quarter" idx="25"/>
          </p:nvPr>
        </p:nvSpPr>
        <p:spPr>
          <a:xfrm>
            <a:off x="4672217" y="228600"/>
            <a:ext cx="2286000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s-ES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27" name="Rectangle 7"/>
          <p:cNvSpPr>
            <a:spLocks noGrp="1"/>
          </p:cNvSpPr>
          <p:nvPr>
            <p:ph type="pic" sz="quarter" idx="27"/>
          </p:nvPr>
        </p:nvSpPr>
        <p:spPr>
          <a:xfrm>
            <a:off x="4667697" y="3365392"/>
            <a:ext cx="228521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s-ES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6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400497" y="1295400"/>
            <a:ext cx="1676400" cy="1905000"/>
          </a:xfrm>
        </p:spPr>
        <p:txBody>
          <a:bodyPr anchor="b" anchorCtr="0">
            <a:noAutofit/>
          </a:bodyPr>
          <a:lstStyle>
            <a:lvl1pPr marL="0" marR="0" indent="0" algn="r" rtl="0" eaLnBrk="1" latinLnBrk="0" hangingPunct="1">
              <a:spcBef>
                <a:spcPct val="20000"/>
              </a:spcBef>
              <a:buFontTx/>
              <a:buNone/>
              <a:defRPr kumimoji="0" lang="es-ES"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es-ES"/>
              <a:t>Haga clic para agregar el título</a:t>
            </a:r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29" hasCustomPrompt="1"/>
          </p:nvPr>
        </p:nvSpPr>
        <p:spPr>
          <a:xfrm>
            <a:off x="7086600" y="1295400"/>
            <a:ext cx="1676400" cy="1905000"/>
          </a:xfrm>
        </p:spPr>
        <p:txBody>
          <a:bodyPr anchor="b" anchorCtr="0"/>
          <a:lstStyle>
            <a:lvl1pPr marL="0" marR="0" indent="0" algn="l" eaLnBrk="1" latinLnBrk="0" hangingPunct="1">
              <a:buFontTx/>
              <a:buNone/>
              <a:defRPr kumimoji="0" lang="es-ES" sz="1600" baseline="0"/>
            </a:lvl1pPr>
            <a:extLst/>
          </a:lstStyle>
          <a:p>
            <a:pPr lvl="0"/>
            <a:r>
              <a:rPr kumimoji="0" lang="es-ES"/>
              <a:t>Haga clic para agregar el título</a:t>
            </a:r>
          </a:p>
        </p:txBody>
      </p:sp>
      <p:sp>
        <p:nvSpPr>
          <p:cNvPr id="4" name="Rectangle 7"/>
          <p:cNvSpPr>
            <a:spLocks noGrp="1"/>
          </p:cNvSpPr>
          <p:nvPr>
            <p:ph type="body" sz="quarter" idx="28" hasCustomPrompt="1"/>
          </p:nvPr>
        </p:nvSpPr>
        <p:spPr>
          <a:xfrm>
            <a:off x="400497" y="3352800"/>
            <a:ext cx="1676400" cy="1905000"/>
          </a:xfrm>
        </p:spPr>
        <p:txBody>
          <a:bodyPr anchor="t" anchorCtr="0"/>
          <a:lstStyle>
            <a:lvl1pPr marL="0" marR="0" indent="0" algn="r" eaLnBrk="1" latinLnBrk="0" hangingPunct="1">
              <a:buFontTx/>
              <a:buNone/>
              <a:defRPr kumimoji="0" lang="es-ES" sz="1600" baseline="0"/>
            </a:lvl1pPr>
            <a:extLst/>
          </a:lstStyle>
          <a:p>
            <a:pPr lvl="0"/>
            <a:r>
              <a:rPr kumimoji="0" lang="es-ES"/>
              <a:t>Haga clic para agregar el título</a:t>
            </a:r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30" hasCustomPrompt="1"/>
          </p:nvPr>
        </p:nvSpPr>
        <p:spPr>
          <a:xfrm>
            <a:off x="7086600" y="3352800"/>
            <a:ext cx="1676400" cy="19050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es-ES" sz="1600" baseline="0"/>
            </a:lvl1pPr>
            <a:extLst/>
          </a:lstStyle>
          <a:p>
            <a:pPr lvl="0"/>
            <a:r>
              <a:rPr kumimoji="0" lang="es-ES"/>
              <a:t>Haga clic para agregar el título</a:t>
            </a:r>
          </a:p>
        </p:txBody>
      </p:sp>
      <p:sp>
        <p:nvSpPr>
          <p:cNvPr id="11" name="Rectangle 10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fld id="{BF5451F0-3F01-4FC5-AABC-961A86F95040}" type="datetimeFigureOut">
              <a:rPr lang="es-ES" smtClean="0"/>
              <a:pPr/>
              <a:t>28/07/2012</a:t>
            </a:fld>
            <a:endParaRPr lang="es-ES"/>
          </a:p>
        </p:txBody>
      </p:sp>
      <p:sp>
        <p:nvSpPr>
          <p:cNvPr id="12" name="Rectangle 11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fld id="{6AE5E272-BF6D-442D-914D-C0FB9C20F2E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5" name="Rectangle 14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: en horizontal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7"/>
          <p:cNvSpPr>
            <a:spLocks noGrp="1"/>
          </p:cNvSpPr>
          <p:nvPr>
            <p:ph type="pic" sz="quarter" idx="14"/>
          </p:nvPr>
        </p:nvSpPr>
        <p:spPr>
          <a:xfrm>
            <a:off x="926821" y="533400"/>
            <a:ext cx="3653297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s-ES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8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26821" y="6172200"/>
            <a:ext cx="3657600" cy="304800"/>
          </a:xfrm>
        </p:spPr>
        <p:txBody>
          <a:bodyPr lIns="9144" anchor="t" anchorCtr="0"/>
          <a:lstStyle>
            <a:lvl1pPr marL="0" marR="0" indent="0" algn="l" eaLnBrk="1" latinLnBrk="0" hangingPunct="1">
              <a:buFontTx/>
              <a:buNone/>
              <a:defRPr kumimoji="0" lang="es-ES" sz="1600" baseline="0"/>
            </a:lvl1pPr>
            <a:extLst/>
          </a:lstStyle>
          <a:p>
            <a:pPr lvl="0"/>
            <a:r>
              <a:rPr kumimoji="0" lang="es-ES"/>
              <a:t>Haga clic para agregar el título</a:t>
            </a:r>
          </a:p>
        </p:txBody>
      </p:sp>
      <p:sp>
        <p:nvSpPr>
          <p:cNvPr id="9" name="Rectangle 7"/>
          <p:cNvSpPr>
            <a:spLocks noGrp="1"/>
          </p:cNvSpPr>
          <p:nvPr>
            <p:ph type="pic" sz="quarter" idx="17"/>
          </p:nvPr>
        </p:nvSpPr>
        <p:spPr>
          <a:xfrm>
            <a:off x="4660621" y="5334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s-ES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6" name="Rectangle 7"/>
          <p:cNvSpPr>
            <a:spLocks noGrp="1"/>
          </p:cNvSpPr>
          <p:nvPr>
            <p:ph type="pic" sz="quarter" idx="18"/>
          </p:nvPr>
        </p:nvSpPr>
        <p:spPr>
          <a:xfrm>
            <a:off x="926821" y="33528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s-ES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14" name="Rectangle 7"/>
          <p:cNvSpPr>
            <a:spLocks noGrp="1"/>
          </p:cNvSpPr>
          <p:nvPr>
            <p:ph type="pic" sz="quarter" idx="19"/>
          </p:nvPr>
        </p:nvSpPr>
        <p:spPr>
          <a:xfrm>
            <a:off x="4660621" y="33528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s-ES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4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926821" y="152400"/>
            <a:ext cx="3657600" cy="304800"/>
          </a:xfrm>
        </p:spPr>
        <p:txBody>
          <a:bodyPr lIns="9144" anchor="t" anchorCtr="0"/>
          <a:lstStyle>
            <a:lvl1pPr marL="0" marR="0" indent="0" algn="l" eaLnBrk="1" latinLnBrk="0" hangingPunct="1">
              <a:buFontTx/>
              <a:buNone/>
              <a:defRPr kumimoji="0" lang="es-ES" sz="1600" baseline="0"/>
            </a:lvl1pPr>
            <a:extLst/>
          </a:lstStyle>
          <a:p>
            <a:pPr lvl="0"/>
            <a:r>
              <a:rPr kumimoji="0" lang="es-ES"/>
              <a:t>Haga clic para agregar el título</a:t>
            </a:r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3" hasCustomPrompt="1"/>
          </p:nvPr>
        </p:nvSpPr>
        <p:spPr>
          <a:xfrm>
            <a:off x="4660621" y="6172200"/>
            <a:ext cx="3657600" cy="304800"/>
          </a:xfrm>
        </p:spPr>
        <p:txBody>
          <a:bodyPr lIns="9144" anchor="t" anchorCtr="0"/>
          <a:lstStyle>
            <a:lvl1pPr marL="0" marR="0" indent="0" algn="l" eaLnBrk="1" latinLnBrk="0" hangingPunct="1">
              <a:buFontTx/>
              <a:buNone/>
              <a:defRPr kumimoji="0" lang="es-ES" sz="1600" baseline="0"/>
            </a:lvl1pPr>
            <a:extLst/>
          </a:lstStyle>
          <a:p>
            <a:pPr lvl="0"/>
            <a:r>
              <a:rPr kumimoji="0" lang="es-ES"/>
              <a:t>Haga clic para agregar el título</a:t>
            </a:r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24" hasCustomPrompt="1"/>
          </p:nvPr>
        </p:nvSpPr>
        <p:spPr>
          <a:xfrm>
            <a:off x="4660621" y="152400"/>
            <a:ext cx="3657600" cy="304800"/>
          </a:xfrm>
        </p:spPr>
        <p:txBody>
          <a:bodyPr lIns="9144" anchor="t" anchorCtr="0"/>
          <a:lstStyle>
            <a:lvl1pPr marL="0" marR="0" indent="0" algn="l" eaLnBrk="1" latinLnBrk="0" hangingPunct="1">
              <a:buFontTx/>
              <a:buNone/>
              <a:defRPr kumimoji="0" lang="es-ES" sz="1600" baseline="0"/>
            </a:lvl1pPr>
            <a:extLst/>
          </a:lstStyle>
          <a:p>
            <a:pPr lvl="0"/>
            <a:r>
              <a:rPr kumimoji="0" lang="es-ES"/>
              <a:t>Haga clic para agregar el título</a:t>
            </a:r>
          </a:p>
        </p:txBody>
      </p:sp>
      <p:sp>
        <p:nvSpPr>
          <p:cNvPr id="10" name="Rectangle 9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extLst/>
          </a:lstStyle>
          <a:p>
            <a:fld id="{BF5451F0-3F01-4FC5-AABC-961A86F95040}" type="datetimeFigureOut">
              <a:rPr lang="es-ES" smtClean="0"/>
              <a:pPr/>
              <a:t>28/07/2012</a:t>
            </a:fld>
            <a:endParaRPr lang="es-ES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extLst/>
          </a:lstStyle>
          <a:p>
            <a:fld id="{6AE5E272-BF6D-442D-914D-C0FB9C20F2E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193899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: en vertical con título gra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/>
          <p:cNvSpPr>
            <a:spLocks noGrp="1"/>
          </p:cNvSpPr>
          <p:nvPr>
            <p:ph type="pic" sz="quarter" idx="14"/>
          </p:nvPr>
        </p:nvSpPr>
        <p:spPr>
          <a:xfrm>
            <a:off x="15240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s-ES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30" name="Rectangle 7"/>
          <p:cNvSpPr>
            <a:spLocks noGrp="1"/>
          </p:cNvSpPr>
          <p:nvPr>
            <p:ph type="pic" sz="quarter" idx="31"/>
          </p:nvPr>
        </p:nvSpPr>
        <p:spPr>
          <a:xfrm>
            <a:off x="454660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s-ES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7" name="Rectangle 7"/>
          <p:cNvSpPr>
            <a:spLocks noGrp="1"/>
          </p:cNvSpPr>
          <p:nvPr>
            <p:ph type="pic" sz="quarter" idx="30"/>
          </p:nvPr>
        </p:nvSpPr>
        <p:spPr>
          <a:xfrm>
            <a:off x="234906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s-ES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29" name="Rectangle 7"/>
          <p:cNvSpPr>
            <a:spLocks noGrp="1"/>
          </p:cNvSpPr>
          <p:nvPr>
            <p:ph type="pic" sz="quarter" idx="32"/>
          </p:nvPr>
        </p:nvSpPr>
        <p:spPr>
          <a:xfrm>
            <a:off x="6740166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s-ES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24" name="Rectangle 7"/>
          <p:cNvSpPr>
            <a:spLocks noGrp="1"/>
          </p:cNvSpPr>
          <p:nvPr>
            <p:ph type="body" sz="quarter" idx="29" hasCustomPrompt="1"/>
          </p:nvPr>
        </p:nvSpPr>
        <p:spPr>
          <a:xfrm>
            <a:off x="152400" y="4495800"/>
            <a:ext cx="8763000" cy="19050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es-ES" sz="2400" baseline="0"/>
            </a:lvl1pPr>
            <a:extLst/>
          </a:lstStyle>
          <a:p>
            <a:pPr lvl="0"/>
            <a:r>
              <a:rPr kumimoji="0" lang="es-ES"/>
              <a:t>Haga clic para agregar el título</a:t>
            </a:r>
          </a:p>
        </p:txBody>
      </p:sp>
      <p:sp>
        <p:nvSpPr>
          <p:cNvPr id="8" name="Rectangle 7"/>
          <p:cNvSpPr>
            <a:spLocks noGrp="1"/>
          </p:cNvSpPr>
          <p:nvPr>
            <p:ph type="dt" sz="half" idx="33"/>
          </p:nvPr>
        </p:nvSpPr>
        <p:spPr/>
        <p:txBody>
          <a:bodyPr/>
          <a:lstStyle>
            <a:extLst/>
          </a:lstStyle>
          <a:p>
            <a:fld id="{BF5451F0-3F01-4FC5-AABC-961A86F95040}" type="datetimeFigureOut">
              <a:rPr lang="es-ES" smtClean="0"/>
              <a:pPr/>
              <a:t>28/07/2012</a:t>
            </a:fld>
            <a:endParaRPr lang="es-E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34"/>
          </p:nvPr>
        </p:nvSpPr>
        <p:spPr/>
        <p:txBody>
          <a:bodyPr/>
          <a:lstStyle>
            <a:extLst/>
          </a:lstStyle>
          <a:p>
            <a:fld id="{6AE5E272-BF6D-442D-914D-C0FB9C20F2E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5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193899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76200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: 1 en vertical y 3 en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/>
          <p:cNvSpPr>
            <a:spLocks noGrp="1"/>
          </p:cNvSpPr>
          <p:nvPr>
            <p:ph type="pic" sz="quarter" idx="14"/>
          </p:nvPr>
        </p:nvSpPr>
        <p:spPr>
          <a:xfrm>
            <a:off x="685800" y="257665"/>
            <a:ext cx="4617720" cy="6172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s-ES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4" name="Rectangle 7"/>
          <p:cNvSpPr>
            <a:spLocks noGrp="1" noChangeAspect="1"/>
          </p:cNvSpPr>
          <p:nvPr>
            <p:ph type="pic" sz="quarter" idx="18"/>
          </p:nvPr>
        </p:nvSpPr>
        <p:spPr>
          <a:xfrm>
            <a:off x="5788848" y="257665"/>
            <a:ext cx="2438402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s-ES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6" name="Rectangle 7"/>
          <p:cNvSpPr>
            <a:spLocks noGrp="1" noChangeAspect="1"/>
          </p:cNvSpPr>
          <p:nvPr>
            <p:ph type="pic" sz="quarter" idx="22"/>
          </p:nvPr>
        </p:nvSpPr>
        <p:spPr>
          <a:xfrm>
            <a:off x="5788848" y="2432657"/>
            <a:ext cx="2438402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s-ES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14" name="Rectangle 7"/>
          <p:cNvSpPr>
            <a:spLocks noGrp="1" noChangeAspect="1"/>
          </p:cNvSpPr>
          <p:nvPr>
            <p:ph type="pic" sz="quarter" idx="23"/>
          </p:nvPr>
        </p:nvSpPr>
        <p:spPr>
          <a:xfrm>
            <a:off x="5788848" y="4607649"/>
            <a:ext cx="2438402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s-ES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7" name="Rectangle 6"/>
          <p:cNvSpPr>
            <a:spLocks noGrp="1"/>
          </p:cNvSpPr>
          <p:nvPr>
            <p:ph type="dt" sz="half" idx="24"/>
          </p:nvPr>
        </p:nvSpPr>
        <p:spPr/>
        <p:txBody>
          <a:bodyPr/>
          <a:lstStyle>
            <a:extLst/>
          </a:lstStyle>
          <a:p>
            <a:fld id="{BF5451F0-3F01-4FC5-AABC-961A86F95040}" type="datetimeFigureOut">
              <a:rPr lang="es-ES" smtClean="0"/>
              <a:pPr/>
              <a:t>28/07/2012</a:t>
            </a:fld>
            <a:endParaRPr lang="es-ES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extLst/>
          </a:lstStyle>
          <a:p>
            <a:fld id="{6AE5E272-BF6D-442D-914D-C0FB9C20F2E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76200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286000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ltGray">
          <a:xfrm>
            <a:off x="0" y="0"/>
            <a:ext cx="9145588" cy="6859588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BF5451F0-3F01-4FC5-AABC-961A86F95040}" type="datetimeFigureOut">
              <a:rPr lang="es-ES" smtClean="0"/>
              <a:pPr/>
              <a:t>28/07/2012</a:t>
            </a:fld>
            <a:endParaRPr lang="es-E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AE5E272-BF6D-442D-914D-C0FB9C20F2E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5451F0-3F01-4FC5-AABC-961A86F95040}" type="datetimeFigureOut">
              <a:rPr lang="es-ES" smtClean="0"/>
              <a:pPr/>
              <a:t>28/07/2012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E5E272-BF6D-442D-914D-C0FB9C20F2E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5451F0-3F01-4FC5-AABC-961A86F95040}" type="datetimeFigureOut">
              <a:rPr lang="es-ES" smtClean="0"/>
              <a:pPr/>
              <a:t>28/07/2012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E5E272-BF6D-442D-914D-C0FB9C20F2E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5: 3 en horizontal y 2 en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/>
          </p:cNvSpPr>
          <p:nvPr>
            <p:ph type="pic" sz="quarter" idx="14"/>
          </p:nvPr>
        </p:nvSpPr>
        <p:spPr>
          <a:xfrm>
            <a:off x="609600" y="3429000"/>
            <a:ext cx="207015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s-ES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27" name="Rectangle 7"/>
          <p:cNvSpPr>
            <a:spLocks noGrp="1"/>
          </p:cNvSpPr>
          <p:nvPr>
            <p:ph type="pic" sz="quarter" idx="17"/>
          </p:nvPr>
        </p:nvSpPr>
        <p:spPr>
          <a:xfrm>
            <a:off x="3033848" y="228600"/>
            <a:ext cx="5562600" cy="4171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s-ES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31" name="Rectangle 7"/>
          <p:cNvSpPr>
            <a:spLocks noGrp="1"/>
          </p:cNvSpPr>
          <p:nvPr>
            <p:ph type="pic" sz="quarter" idx="26"/>
          </p:nvPr>
        </p:nvSpPr>
        <p:spPr>
          <a:xfrm>
            <a:off x="609600" y="228600"/>
            <a:ext cx="207015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s-ES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26" name="Rectangle 7"/>
          <p:cNvSpPr>
            <a:spLocks noGrp="1" noChangeAspect="1"/>
          </p:cNvSpPr>
          <p:nvPr>
            <p:ph type="pic" sz="quarter" idx="27"/>
          </p:nvPr>
        </p:nvSpPr>
        <p:spPr>
          <a:xfrm>
            <a:off x="5943600" y="4495800"/>
            <a:ext cx="2666999" cy="1874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s-ES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23" name="Rectangle 7"/>
          <p:cNvSpPr>
            <a:spLocks noGrp="1" noChangeAspect="1"/>
          </p:cNvSpPr>
          <p:nvPr>
            <p:ph type="pic" sz="quarter" idx="28"/>
          </p:nvPr>
        </p:nvSpPr>
        <p:spPr>
          <a:xfrm>
            <a:off x="3033848" y="4495800"/>
            <a:ext cx="2757352" cy="1874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s-ES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7" name="Rectangle 6"/>
          <p:cNvSpPr>
            <a:spLocks noGrp="1"/>
          </p:cNvSpPr>
          <p:nvPr>
            <p:ph type="dt" sz="half" idx="29"/>
          </p:nvPr>
        </p:nvSpPr>
        <p:spPr/>
        <p:txBody>
          <a:bodyPr/>
          <a:lstStyle>
            <a:extLst/>
          </a:lstStyle>
          <a:p>
            <a:fld id="{BF5451F0-3F01-4FC5-AABC-961A86F95040}" type="datetimeFigureOut">
              <a:rPr lang="es-ES" smtClean="0"/>
              <a:pPr/>
              <a:t>28/07/2012</a:t>
            </a:fld>
            <a:endParaRPr lang="es-ES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0"/>
          </p:nvPr>
        </p:nvSpPr>
        <p:spPr/>
        <p:txBody>
          <a:bodyPr/>
          <a:lstStyle>
            <a:extLst/>
          </a:lstStyle>
          <a:p>
            <a:fld id="{6AE5E272-BF6D-442D-914D-C0FB9C20F2E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2057400"/>
            <a:ext cx="3886200" cy="406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86200" cy="406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5451F0-3F01-4FC5-AABC-961A86F95040}" type="datetimeFigureOut">
              <a:rPr lang="es-ES" smtClean="0"/>
              <a:pPr/>
              <a:t>28/07/2012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E5E272-BF6D-442D-914D-C0FB9C20F2E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5451F0-3F01-4FC5-AABC-961A86F95040}" type="datetimeFigureOut">
              <a:rPr lang="es-ES" smtClean="0"/>
              <a:pPr/>
              <a:t>28/07/2012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E5E272-BF6D-442D-914D-C0FB9C20F2E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5451F0-3F01-4FC5-AABC-961A86F95040}" type="datetimeFigureOut">
              <a:rPr lang="es-ES" smtClean="0"/>
              <a:pPr/>
              <a:t>28/07/2012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E5E272-BF6D-442D-914D-C0FB9C20F2E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5451F0-3F01-4FC5-AABC-961A86F95040}" type="datetimeFigureOut">
              <a:rPr lang="es-ES" smtClean="0"/>
              <a:pPr/>
              <a:t>28/07/2012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E5E272-BF6D-442D-914D-C0FB9C20F2E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5451F0-3F01-4FC5-AABC-961A86F95040}" type="datetimeFigureOut">
              <a:rPr lang="es-ES" smtClean="0"/>
              <a:pPr/>
              <a:t>28/07/2012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E5E272-BF6D-442D-914D-C0FB9C20F2E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5451F0-3F01-4FC5-AABC-961A86F95040}" type="datetimeFigureOut">
              <a:rPr lang="es-ES" smtClean="0"/>
              <a:pPr/>
              <a:t>28/07/2012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E5E272-BF6D-442D-914D-C0FB9C20F2E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5451F0-3F01-4FC5-AABC-961A86F95040}" type="datetimeFigureOut">
              <a:rPr lang="es-ES" smtClean="0"/>
              <a:pPr/>
              <a:t>28/07/2012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E5E272-BF6D-442D-914D-C0FB9C20F2E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838200"/>
            <a:ext cx="2057400" cy="528796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838200"/>
            <a:ext cx="6019800" cy="528796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5451F0-3F01-4FC5-AABC-961A86F95040}" type="datetimeFigureOut">
              <a:rPr lang="es-ES" smtClean="0"/>
              <a:pPr/>
              <a:t>28/07/2012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E5E272-BF6D-442D-914D-C0FB9C20F2E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5: 3 en vertical y 2 en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7"/>
          <p:cNvSpPr>
            <a:spLocks noGrp="1"/>
          </p:cNvSpPr>
          <p:nvPr>
            <p:ph type="pic" sz="quarter" idx="26"/>
          </p:nvPr>
        </p:nvSpPr>
        <p:spPr>
          <a:xfrm>
            <a:off x="512134" y="3124200"/>
            <a:ext cx="260604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s-ES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23" name="Rectangle 7"/>
          <p:cNvSpPr>
            <a:spLocks noGrp="1"/>
          </p:cNvSpPr>
          <p:nvPr>
            <p:ph type="pic" sz="quarter" idx="29"/>
          </p:nvPr>
        </p:nvSpPr>
        <p:spPr>
          <a:xfrm>
            <a:off x="512134" y="228600"/>
            <a:ext cx="39624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s-ES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30" name="Rectangle 7"/>
          <p:cNvSpPr>
            <a:spLocks noGrp="1"/>
          </p:cNvSpPr>
          <p:nvPr>
            <p:ph type="pic" sz="quarter" idx="30"/>
          </p:nvPr>
        </p:nvSpPr>
        <p:spPr>
          <a:xfrm>
            <a:off x="4718374" y="228600"/>
            <a:ext cx="39624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s-ES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22" name="Rectangle 7"/>
          <p:cNvSpPr>
            <a:spLocks noGrp="1"/>
          </p:cNvSpPr>
          <p:nvPr>
            <p:ph type="pic" sz="quarter" idx="27"/>
          </p:nvPr>
        </p:nvSpPr>
        <p:spPr>
          <a:xfrm>
            <a:off x="3293434" y="3124200"/>
            <a:ext cx="260604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s-ES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31" name="Rectangle 7"/>
          <p:cNvSpPr>
            <a:spLocks noGrp="1"/>
          </p:cNvSpPr>
          <p:nvPr>
            <p:ph type="pic" sz="quarter" idx="28"/>
          </p:nvPr>
        </p:nvSpPr>
        <p:spPr>
          <a:xfrm>
            <a:off x="6074734" y="3124200"/>
            <a:ext cx="260604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s-ES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7" name="Rectangle 6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fld id="{BF5451F0-3F01-4FC5-AABC-961A86F95040}" type="datetimeFigureOut">
              <a:rPr lang="es-ES" smtClean="0"/>
              <a:pPr/>
              <a:t>28/07/2012</a:t>
            </a:fld>
            <a:endParaRPr lang="es-ES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fld id="{6AE5E272-BF6D-442D-914D-C0FB9C20F2E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adra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¥ل云玗İαЂôÁûÂÚ丫:Pïçtúrê Plå¢éhõlðér 表¥鷗字㌍ 表_W 3"/>
          <p:cNvSpPr>
            <a:spLocks noGrp="1" noChangeAspect="1"/>
          </p:cNvSpPr>
          <p:nvPr>
            <p:ph type="pic" sz="quarter" idx="10"/>
          </p:nvPr>
        </p:nvSpPr>
        <p:spPr>
          <a:xfrm>
            <a:off x="3050273" y="1600200"/>
            <a:ext cx="3198127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s-ES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7" name="W¥ل云玗İαЂÕØÚáÛ丫:Téxt Plàçèhòlðêr 表¥鷗字㌍_W 6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0" y="4876800"/>
            <a:ext cx="3200400" cy="12954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lang="es-ES" sz="1800" i="0"/>
            </a:lvl1pPr>
            <a:extLst/>
          </a:lstStyle>
          <a:p>
            <a:pPr lvl="0"/>
            <a:r>
              <a:rPr kumimoji="0" lang="es-ES"/>
              <a:t>Haga clic para agregar el título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fld id="{BF5451F0-3F01-4FC5-AABC-961A86F95040}" type="datetimeFigureOut">
              <a:rPr lang="es-ES" smtClean="0"/>
              <a:pPr/>
              <a:t>28/07/2012</a:t>
            </a:fld>
            <a:endParaRPr lang="es-E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fld id="{6AE5E272-BF6D-442D-914D-C0FB9C20F2E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: cuadra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¥ل云玗İαЂôÁûÂÚ丫:Pïçtúrê Plå¢éhõlðér 表¥鷗字㌍ 表_W 3"/>
          <p:cNvSpPr>
            <a:spLocks noGrp="1" noChangeAspect="1"/>
          </p:cNvSpPr>
          <p:nvPr>
            <p:ph type="pic" sz="quarter" idx="10"/>
          </p:nvPr>
        </p:nvSpPr>
        <p:spPr>
          <a:xfrm>
            <a:off x="4955273" y="1371600"/>
            <a:ext cx="3198127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s-ES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6" name="W¥ل云玗İαЂôÁûÂÚ丫:Pïçtúrê Plå¢éhõlðér 表¥鷗字㌍ 表_W 5"/>
          <p:cNvSpPr>
            <a:spLocks noGrp="1" noChangeAspect="1"/>
          </p:cNvSpPr>
          <p:nvPr>
            <p:ph type="pic" sz="quarter" idx="14"/>
          </p:nvPr>
        </p:nvSpPr>
        <p:spPr>
          <a:xfrm>
            <a:off x="1143000" y="1371600"/>
            <a:ext cx="3198127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s-ES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7" name="W¥ل云玗İαЂÕØÚáÛ丫:Téxt Plàçèhòlðêr 表¥鷗字㌍_W 6"/>
          <p:cNvSpPr>
            <a:spLocks noGrp="1"/>
          </p:cNvSpPr>
          <p:nvPr>
            <p:ph type="body" sz="quarter" idx="15" hasCustomPrompt="1"/>
          </p:nvPr>
        </p:nvSpPr>
        <p:spPr>
          <a:xfrm>
            <a:off x="4953000" y="4648200"/>
            <a:ext cx="3200400" cy="12954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lang="es-ES" sz="1800" i="0"/>
            </a:lvl1pPr>
            <a:extLst/>
          </a:lstStyle>
          <a:p>
            <a:pPr lvl="0"/>
            <a:r>
              <a:rPr kumimoji="0" lang="es-ES"/>
              <a:t>Haga clic para agregar el título</a:t>
            </a:r>
          </a:p>
        </p:txBody>
      </p:sp>
      <p:sp>
        <p:nvSpPr>
          <p:cNvPr id="8" name="W¥ل云玗İαЂÕØÚáÛ丫:Téxt Plàçèhòlðêr 表¥鷗字㌍_W 7"/>
          <p:cNvSpPr>
            <a:spLocks noGrp="1"/>
          </p:cNvSpPr>
          <p:nvPr>
            <p:ph type="body" sz="quarter" idx="16" hasCustomPrompt="1"/>
          </p:nvPr>
        </p:nvSpPr>
        <p:spPr>
          <a:xfrm>
            <a:off x="1143000" y="4648200"/>
            <a:ext cx="3200400" cy="12954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lang="es-ES" sz="1800" i="0"/>
            </a:lvl1pPr>
            <a:extLst/>
          </a:lstStyle>
          <a:p>
            <a:pPr lvl="0"/>
            <a:r>
              <a:rPr kumimoji="0" lang="es-ES"/>
              <a:t>Haga clic para agregar el título</a:t>
            </a:r>
          </a:p>
        </p:txBody>
      </p:sp>
      <p:sp>
        <p:nvSpPr>
          <p:cNvPr id="9" name="Rectangle 8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extLst/>
          </a:lstStyle>
          <a:p>
            <a:fld id="{BF5451F0-3F01-4FC5-AABC-961A86F95040}" type="datetimeFigureOut">
              <a:rPr lang="es-ES" smtClean="0"/>
              <a:pPr/>
              <a:t>28/07/2012</a:t>
            </a:fld>
            <a:endParaRPr lang="es-ES"/>
          </a:p>
        </p:txBody>
      </p:sp>
      <p:sp>
        <p:nvSpPr>
          <p:cNvPr id="10" name="Rectangle 9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extLst/>
          </a:lstStyle>
          <a:p>
            <a:fld id="{6AE5E272-BF6D-442D-914D-C0FB9C20F2E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Rectangle 10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orizontal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spect="1"/>
          </p:cNvSpPr>
          <p:nvPr>
            <p:ph type="pic" sz="quarter" idx="10"/>
          </p:nvPr>
        </p:nvSpPr>
        <p:spPr>
          <a:xfrm>
            <a:off x="914400" y="294590"/>
            <a:ext cx="7467600" cy="56007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s-ES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7" name="Rectangle 5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6019800"/>
            <a:ext cx="7467600" cy="381000"/>
          </a:xfrm>
        </p:spPr>
        <p:txBody>
          <a:bodyPr rIns="9144"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es-ES"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es-ES"/>
              <a:t>Haga clic para agregar el título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fld id="{BF5451F0-3F01-4FC5-AABC-961A86F95040}" type="datetimeFigureOut">
              <a:rPr lang="es-ES" smtClean="0"/>
              <a:pPr/>
              <a:t>28/07/2012</a:t>
            </a:fld>
            <a:endParaRPr lang="es-E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fld id="{6AE5E272-BF6D-442D-914D-C0FB9C20F2E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i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¥ل云玗İαЂôÁûÂÚ丫:Pïçtúrê Plå¢éhõlðér 表¥鷗字㌍ 表_W 2"/>
          <p:cNvSpPr>
            <a:spLocks noGrp="1"/>
          </p:cNvSpPr>
          <p:nvPr>
            <p:ph type="pic" sz="quarter" idx="30"/>
          </p:nvPr>
        </p:nvSpPr>
        <p:spPr>
          <a:xfrm>
            <a:off x="457200" y="2057400"/>
            <a:ext cx="8229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s-ES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4" name="W¥ل云玗İαЂÕØÚáÛ丫:Téxt Plàçèhòlðêr 表¥鷗字㌍_W 3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4876800"/>
            <a:ext cx="8229600" cy="14478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lang="es-ES" sz="1800" i="0"/>
            </a:lvl1pPr>
            <a:extLst/>
          </a:lstStyle>
          <a:p>
            <a:pPr lvl="0"/>
            <a:r>
              <a:rPr kumimoji="0" lang="es-ES"/>
              <a:t>Haga clic para agregar el título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fld id="{BF5451F0-3F01-4FC5-AABC-961A86F95040}" type="datetimeFigureOut">
              <a:rPr lang="es-ES" smtClean="0"/>
              <a:pPr/>
              <a:t>28/07/2012</a:t>
            </a:fld>
            <a:endParaRPr lang="es-E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fld id="{6AE5E272-BF6D-442D-914D-C0FB9C20F2E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Rectangle 6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3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extLst/>
          </a:lstStyle>
          <a:p>
            <a:pPr eaLnBrk="1" latinLnBrk="0" hangingPunct="1"/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14" name="Rectangle 6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/>
          </a:p>
        </p:txBody>
      </p:sp>
      <p:sp>
        <p:nvSpPr>
          <p:cNvPr id="2" name="Rectangle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5451F0-3F01-4FC5-AABC-961A86F95040}" type="datetimeFigureOut">
              <a:rPr lang="es-ES" smtClean="0"/>
              <a:pPr/>
              <a:t>28/07/2012</a:t>
            </a:fld>
            <a:endParaRPr lang="es-ES"/>
          </a:p>
        </p:txBody>
      </p:sp>
      <p:sp>
        <p:nvSpPr>
          <p:cNvPr id="27" name="Rectangl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24" name="Rectangl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E5E272-BF6D-442D-914D-C0FB9C20F2E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51F0-3F01-4FC5-AABC-961A86F95040}" type="datetimeFigureOut">
              <a:rPr lang="es-ES" smtClean="0"/>
              <a:pPr/>
              <a:t>28/07/2012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E272-BF6D-442D-914D-C0FB9C20F2E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B0C2-1F3D-4594-BC97-D21C5CE96C4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28/07/2012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5C28-A9AF-48F7-A492-117CD84F551A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896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0A7D3-70CC-458D-845D-60BF3F13293F}" type="datetimeFigureOut">
              <a:rPr lang="es-ES" smtClean="0">
                <a:solidFill>
                  <a:prstClr val="white">
                    <a:tint val="75000"/>
                  </a:prstClr>
                </a:solidFill>
              </a:rPr>
              <a:pPr/>
              <a:t>28/07/2012</a:t>
            </a:fld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647D-C778-4546-85B2-D5A2497F867F}" type="slidenum">
              <a:rPr lang="es-ES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5340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0A7D3-70CC-458D-845D-60BF3F13293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647D-C778-4546-85B2-D5A2497F86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129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0A7D3-70CC-458D-845D-60BF3F13293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647D-C778-4546-85B2-D5A2497F86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9216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0A7D3-70CC-458D-845D-60BF3F13293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647D-C778-4546-85B2-D5A2497F86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09600" y="1676400"/>
            <a:ext cx="2209800" cy="1066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124200" y="1676400"/>
            <a:ext cx="1676400" cy="1143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5486400" y="1676400"/>
            <a:ext cx="1828800" cy="13716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7620000" y="1676400"/>
            <a:ext cx="1295400" cy="1219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7"/>
          </p:nvPr>
        </p:nvSpPr>
        <p:spPr>
          <a:xfrm>
            <a:off x="762000" y="3048000"/>
            <a:ext cx="2057400" cy="12954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8"/>
          </p:nvPr>
        </p:nvSpPr>
        <p:spPr>
          <a:xfrm>
            <a:off x="3200400" y="2971800"/>
            <a:ext cx="1981200" cy="144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9"/>
          </p:nvPr>
        </p:nvSpPr>
        <p:spPr>
          <a:xfrm>
            <a:off x="5562600" y="3200400"/>
            <a:ext cx="2057400" cy="16764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21" name="Content Placeholder 20"/>
          <p:cNvSpPr>
            <a:spLocks noGrp="1"/>
          </p:cNvSpPr>
          <p:nvPr>
            <p:ph sz="quarter" idx="20"/>
          </p:nvPr>
        </p:nvSpPr>
        <p:spPr>
          <a:xfrm>
            <a:off x="7772400" y="3352800"/>
            <a:ext cx="1219200" cy="1600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23" name="Content Placeholder 22"/>
          <p:cNvSpPr>
            <a:spLocks noGrp="1"/>
          </p:cNvSpPr>
          <p:nvPr>
            <p:ph sz="quarter" idx="21"/>
          </p:nvPr>
        </p:nvSpPr>
        <p:spPr>
          <a:xfrm>
            <a:off x="685800" y="4419600"/>
            <a:ext cx="2057400" cy="16764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25" name="Content Placeholder 24"/>
          <p:cNvSpPr>
            <a:spLocks noGrp="1"/>
          </p:cNvSpPr>
          <p:nvPr>
            <p:ph sz="quarter" idx="22"/>
          </p:nvPr>
        </p:nvSpPr>
        <p:spPr>
          <a:xfrm>
            <a:off x="3124200" y="4572000"/>
            <a:ext cx="2057400" cy="13716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sz="quarter" idx="23"/>
          </p:nvPr>
        </p:nvSpPr>
        <p:spPr>
          <a:xfrm>
            <a:off x="5638800" y="5257800"/>
            <a:ext cx="1905000" cy="9906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29" name="Content Placeholder 28"/>
          <p:cNvSpPr>
            <a:spLocks noGrp="1"/>
          </p:cNvSpPr>
          <p:nvPr>
            <p:ph sz="quarter" idx="24"/>
          </p:nvPr>
        </p:nvSpPr>
        <p:spPr>
          <a:xfrm>
            <a:off x="7772400" y="5181600"/>
            <a:ext cx="1371600" cy="1143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812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0A7D3-70CC-458D-845D-60BF3F13293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647D-C778-4546-85B2-D5A2497F86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241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Vertical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/>
          <p:cNvSpPr>
            <a:spLocks noGrp="1"/>
          </p:cNvSpPr>
          <p:nvPr>
            <p:ph type="pic" sz="quarter" idx="10"/>
          </p:nvPr>
        </p:nvSpPr>
        <p:spPr>
          <a:xfrm>
            <a:off x="419375" y="233241"/>
            <a:ext cx="4640305" cy="61722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s-ES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13" name="Rectangle 6"/>
          <p:cNvSpPr>
            <a:spLocks noGrp="1"/>
          </p:cNvSpPr>
          <p:nvPr>
            <p:ph type="body" sz="quarter" idx="11" hasCustomPrompt="1"/>
          </p:nvPr>
        </p:nvSpPr>
        <p:spPr>
          <a:xfrm>
            <a:off x="5257800" y="3048000"/>
            <a:ext cx="3505200" cy="3352800"/>
          </a:xfrm>
        </p:spPr>
        <p:txBody>
          <a:bodyPr tIns="91440" bIns="91440" anchor="b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es-ES"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es-ES"/>
              <a:t>Haga clic para agregar el título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fld id="{BF5451F0-3F01-4FC5-AABC-961A86F95040}" type="datetimeFigureOut">
              <a:rPr lang="es-ES" smtClean="0"/>
              <a:pPr/>
              <a:t>28/07/2012</a:t>
            </a:fld>
            <a:endParaRPr lang="es-E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fld id="{6AE5E272-BF6D-442D-914D-C0FB9C20F2E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0A7D3-70CC-458D-845D-60BF3F13293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647D-C778-4546-85B2-D5A2497F86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428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0A7D3-70CC-458D-845D-60BF3F13293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647D-C778-4546-85B2-D5A2497F86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590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0A7D3-70CC-458D-845D-60BF3F13293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647D-C778-4546-85B2-D5A2497F86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166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0A7D3-70CC-458D-845D-60BF3F13293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647D-C778-4546-85B2-D5A2497F86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594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0A7D3-70CC-458D-845D-60BF3F13293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647D-C778-4546-85B2-D5A2497F86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180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0A7D3-70CC-458D-845D-60BF3F13293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647D-C778-4546-85B2-D5A2497F86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049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0A7D3-70CC-458D-845D-60BF3F13293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647D-C778-4546-85B2-D5A2497F86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50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0A7D3-70CC-458D-845D-60BF3F13293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647D-C778-4546-85B2-D5A2497F86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196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0A7D3-70CC-458D-845D-60BF3F13293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647D-C778-4546-85B2-D5A2497F86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640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0A7D3-70CC-458D-845D-60BF3F13293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647D-C778-4546-85B2-D5A2497F86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5340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Horizontal (pantalla complet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6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noFill/>
          <a:ln w="25400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s-ES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>
              <a:buFontTx/>
              <a:buNone/>
            </a:pPr>
            <a:r>
              <a:rPr kumimoji="0" lang="es-ES" i="0"/>
              <a:t>Haga clic en el icono</a:t>
            </a:r>
            <a:r>
              <a:rPr kumimoji="0" lang="es-ES" i="0" baseline="0"/>
              <a:t> para agregar </a:t>
            </a:r>
            <a:r>
              <a:rPr kumimoji="0" lang="es-ES" i="0"/>
              <a:t>una imagen a página completa</a:t>
            </a:r>
            <a:endParaRPr kumimoji="0" lang="es-ES" i="0" baseline="0"/>
          </a:p>
          <a:p>
            <a:pPr marL="0" marR="0" indent="0" algn="ctr">
              <a:buFontTx/>
              <a:buNone/>
            </a:pPr>
            <a:endParaRPr kumimoji="0" lang="es-ES" i="0"/>
          </a:p>
          <a:p>
            <a:pPr algn="ctr">
              <a:buFontTx/>
              <a:buNone/>
            </a:pPr>
            <a:endParaRPr kumimoji="0" lang="es-ES" i="0"/>
          </a:p>
          <a:p>
            <a:pPr algn="ctr">
              <a:buFontTx/>
              <a:buNone/>
            </a:pPr>
            <a:endParaRPr kumimoji="0" lang="es-ES" i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0A7D3-70CC-458D-845D-60BF3F13293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647D-C778-4546-85B2-D5A2497F86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09600" y="1676400"/>
            <a:ext cx="2209800" cy="1066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124200" y="1676400"/>
            <a:ext cx="1676400" cy="1143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5486400" y="1676400"/>
            <a:ext cx="1828800" cy="13716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7620000" y="1676400"/>
            <a:ext cx="1295400" cy="1219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7"/>
          </p:nvPr>
        </p:nvSpPr>
        <p:spPr>
          <a:xfrm>
            <a:off x="762000" y="3048000"/>
            <a:ext cx="2057400" cy="12954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8"/>
          </p:nvPr>
        </p:nvSpPr>
        <p:spPr>
          <a:xfrm>
            <a:off x="3200400" y="2971800"/>
            <a:ext cx="1981200" cy="144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9"/>
          </p:nvPr>
        </p:nvSpPr>
        <p:spPr>
          <a:xfrm>
            <a:off x="5562600" y="3200400"/>
            <a:ext cx="2057400" cy="16764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21" name="Content Placeholder 20"/>
          <p:cNvSpPr>
            <a:spLocks noGrp="1"/>
          </p:cNvSpPr>
          <p:nvPr>
            <p:ph sz="quarter" idx="20"/>
          </p:nvPr>
        </p:nvSpPr>
        <p:spPr>
          <a:xfrm>
            <a:off x="7772400" y="3352800"/>
            <a:ext cx="1219200" cy="1600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23" name="Content Placeholder 22"/>
          <p:cNvSpPr>
            <a:spLocks noGrp="1"/>
          </p:cNvSpPr>
          <p:nvPr>
            <p:ph sz="quarter" idx="21"/>
          </p:nvPr>
        </p:nvSpPr>
        <p:spPr>
          <a:xfrm>
            <a:off x="685800" y="4419600"/>
            <a:ext cx="2057400" cy="16764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25" name="Content Placeholder 24"/>
          <p:cNvSpPr>
            <a:spLocks noGrp="1"/>
          </p:cNvSpPr>
          <p:nvPr>
            <p:ph sz="quarter" idx="22"/>
          </p:nvPr>
        </p:nvSpPr>
        <p:spPr>
          <a:xfrm>
            <a:off x="3124200" y="4572000"/>
            <a:ext cx="2057400" cy="13716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sz="quarter" idx="23"/>
          </p:nvPr>
        </p:nvSpPr>
        <p:spPr>
          <a:xfrm>
            <a:off x="5638800" y="5257800"/>
            <a:ext cx="1905000" cy="9906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29" name="Content Placeholder 28"/>
          <p:cNvSpPr>
            <a:spLocks noGrp="1"/>
          </p:cNvSpPr>
          <p:nvPr>
            <p:ph sz="quarter" idx="24"/>
          </p:nvPr>
        </p:nvSpPr>
        <p:spPr>
          <a:xfrm>
            <a:off x="7772400" y="5181600"/>
            <a:ext cx="1371600" cy="1143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592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0A7D3-70CC-458D-845D-60BF3F13293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647D-C778-4546-85B2-D5A2497F86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26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0A7D3-70CC-458D-845D-60BF3F13293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647D-C778-4546-85B2-D5A2497F86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1631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0A7D3-70CC-458D-845D-60BF3F13293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647D-C778-4546-85B2-D5A2497F86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736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0A7D3-70CC-458D-845D-60BF3F13293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647D-C778-4546-85B2-D5A2497F86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61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0A7D3-70CC-458D-845D-60BF3F13293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647D-C778-4546-85B2-D5A2497F86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9323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0A7D3-70CC-458D-845D-60BF3F13293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647D-C778-4546-85B2-D5A2497F86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4922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0A7D3-70CC-458D-845D-60BF3F13293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647D-C778-4546-85B2-D5A2497F86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1046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0A7D3-70CC-458D-845D-60BF3F13293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647D-C778-4546-85B2-D5A2497F86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692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0A7D3-70CC-458D-845D-60BF3F13293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647D-C778-4546-85B2-D5A2497F86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5565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ción del álb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Grp="1"/>
          </p:cNvSpPr>
          <p:nvPr>
            <p:ph type="title" hasCustomPrompt="1"/>
          </p:nvPr>
        </p:nvSpPr>
        <p:spPr>
          <a:xfrm>
            <a:off x="752670" y="4572000"/>
            <a:ext cx="7781730" cy="990600"/>
          </a:xfrm>
        </p:spPr>
        <p:txBody>
          <a:bodyPr vert="horz" bIns="0" anchor="b" anchorCtr="0"/>
          <a:lstStyle>
            <a:lvl1pPr eaLnBrk="1" latinLnBrk="0" hangingPunct="1">
              <a:defRPr kumimoji="0" lang="es-ES" baseline="0"/>
            </a:lvl1pPr>
            <a:extLst/>
          </a:lstStyle>
          <a:p>
            <a:r>
              <a:rPr kumimoji="0" lang="es-ES"/>
              <a:t>Haga clic para agregar el título de la sección</a:t>
            </a:r>
          </a:p>
        </p:txBody>
      </p:sp>
      <p:sp>
        <p:nvSpPr>
          <p:cNvPr id="27" name="Rectangle 11"/>
          <p:cNvSpPr>
            <a:spLocks noGrp="1"/>
          </p:cNvSpPr>
          <p:nvPr>
            <p:ph type="body" sz="quarter" idx="14" hasCustomPrompt="1"/>
          </p:nvPr>
        </p:nvSpPr>
        <p:spPr>
          <a:xfrm>
            <a:off x="752670" y="5600700"/>
            <a:ext cx="7772400" cy="838200"/>
          </a:xfrm>
        </p:spPr>
        <p:txBody>
          <a:bodyPr vert="horz" tIns="0"/>
          <a:lstStyle>
            <a:lvl1pPr eaLnBrk="1" latinLnBrk="0" hangingPunct="1">
              <a:buFontTx/>
              <a:buNone/>
              <a:defRPr kumimoji="0" lang="es-ES" sz="1800"/>
            </a:lvl1pPr>
            <a:extLst/>
          </a:lstStyle>
          <a:p>
            <a:pPr lvl="0"/>
            <a:r>
              <a:rPr kumimoji="0" lang="es-ES"/>
              <a:t>Haga clic para agregar subtítulo</a:t>
            </a:r>
          </a:p>
        </p:txBody>
      </p:sp>
      <p:sp>
        <p:nvSpPr>
          <p:cNvPr id="7" name="Rectangle 6"/>
          <p:cNvSpPr>
            <a:spLocks noGrp="1"/>
          </p:cNvSpPr>
          <p:nvPr>
            <p:ph type="pic" sz="quarter" idx="11"/>
          </p:nvPr>
        </p:nvSpPr>
        <p:spPr>
          <a:xfrm>
            <a:off x="786338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18" name="Rectangle 6"/>
          <p:cNvSpPr>
            <a:spLocks noGrp="1"/>
          </p:cNvSpPr>
          <p:nvPr>
            <p:ph type="pic" sz="quarter" idx="15"/>
          </p:nvPr>
        </p:nvSpPr>
        <p:spPr>
          <a:xfrm>
            <a:off x="3474604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2" name="Rectangle 6"/>
          <p:cNvSpPr>
            <a:spLocks noGrp="1"/>
          </p:cNvSpPr>
          <p:nvPr>
            <p:ph type="pic" sz="quarter" idx="16"/>
          </p:nvPr>
        </p:nvSpPr>
        <p:spPr>
          <a:xfrm>
            <a:off x="6162870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8" name="Rectangle 7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extLst/>
          </a:lstStyle>
          <a:p>
            <a:fld id="{BF5451F0-3F01-4FC5-AABC-961A86F95040}" type="datetimeFigureOut">
              <a:rPr lang="es-ES" smtClean="0"/>
              <a:pPr/>
              <a:t>28/07/2012</a:t>
            </a:fld>
            <a:endParaRPr lang="es-E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extLst/>
          </a:lstStyle>
          <a:p>
            <a:fld id="{6AE5E272-BF6D-442D-914D-C0FB9C20F2E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gradFill flip="none" rotWithShape="1">
          <a:gsLst>
            <a:gs pos="0">
              <a:schemeClr val="tx1"/>
            </a:gs>
            <a:gs pos="72000">
              <a:schemeClr val="tx1">
                <a:lumMod val="85000"/>
                <a:lumOff val="15000"/>
              </a:schemeClr>
            </a:gs>
            <a:gs pos="100000">
              <a:schemeClr val="accent4">
                <a:lumMod val="40000"/>
                <a:lumOff val="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BD771-5823-412E-B8AA-AB777E55E3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5D861-7D88-4D99-96D3-ED3BD66E97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223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BD771-5823-412E-B8AA-AB777E55E3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5D861-7D88-4D99-96D3-ED3BD66E97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502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BD771-5823-412E-B8AA-AB777E55E3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5D861-7D88-4D99-96D3-ED3BD66E97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741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BD771-5823-412E-B8AA-AB777E55E3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5D861-7D88-4D99-96D3-ED3BD66E97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185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BD771-5823-412E-B8AA-AB777E55E3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5D861-7D88-4D99-96D3-ED3BD66E97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826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BD771-5823-412E-B8AA-AB777E55E3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5D861-7D88-4D99-96D3-ED3BD66E97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533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BD771-5823-412E-B8AA-AB777E55E3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5D861-7D88-4D99-96D3-ED3BD66E97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840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BD771-5823-412E-B8AA-AB777E55E3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5D861-7D88-4D99-96D3-ED3BD66E97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260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BD771-5823-412E-B8AA-AB777E55E3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5D861-7D88-4D99-96D3-ED3BD66E97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926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BD771-5823-412E-B8AA-AB777E55E3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5D861-7D88-4D99-96D3-ED3BD66E97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243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2: en vertical con títul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8"/>
          <p:cNvSpPr>
            <a:spLocks noGrp="1" noChangeAspect="1"/>
          </p:cNvSpPr>
          <p:nvPr>
            <p:ph type="pic" sz="quarter" idx="10"/>
          </p:nvPr>
        </p:nvSpPr>
        <p:spPr>
          <a:xfrm>
            <a:off x="4722047" y="609600"/>
            <a:ext cx="3431353" cy="4575141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s-ES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11" name="Rectangle 8"/>
          <p:cNvSpPr>
            <a:spLocks noGrp="1" noChangeAspect="1"/>
          </p:cNvSpPr>
          <p:nvPr>
            <p:ph type="pic" sz="quarter" idx="11"/>
          </p:nvPr>
        </p:nvSpPr>
        <p:spPr>
          <a:xfrm>
            <a:off x="1066800" y="609600"/>
            <a:ext cx="3429000" cy="4572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s-ES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3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1066800" y="5334000"/>
            <a:ext cx="3429000" cy="1066800"/>
          </a:xfrm>
        </p:spPr>
        <p:txBody>
          <a:bodyPr lIns="91440" rIns="9144"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es-ES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es-ES"/>
              <a:t>Haga clic para agregar el título</a:t>
            </a:r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4724400" y="5334000"/>
            <a:ext cx="3429000" cy="1066800"/>
          </a:xfrm>
        </p:spPr>
        <p:txBody>
          <a:bodyPr lIns="91440" rIns="9144"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es-ES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es-ES"/>
              <a:t>Haga clic para agregar el título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fld id="{BF5451F0-3F01-4FC5-AABC-961A86F95040}" type="datetimeFigureOut">
              <a:rPr lang="es-ES" smtClean="0"/>
              <a:pPr/>
              <a:t>28/07/2012</a:t>
            </a:fld>
            <a:endParaRPr lang="es-E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fld id="{6AE5E272-BF6D-442D-914D-C0FB9C20F2E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BD771-5823-412E-B8AA-AB777E55E3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5D861-7D88-4D99-96D3-ED3BD66E97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3285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: en horizontal con títul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4648200" y="1676400"/>
            <a:ext cx="4038600" cy="3028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s-ES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25" name="Rectangle 7"/>
          <p:cNvSpPr>
            <a:spLocks noGrp="1" noChangeAspect="1"/>
          </p:cNvSpPr>
          <p:nvPr>
            <p:ph type="pic" sz="quarter" idx="14"/>
          </p:nvPr>
        </p:nvSpPr>
        <p:spPr>
          <a:xfrm>
            <a:off x="457200" y="1676400"/>
            <a:ext cx="4038600" cy="3028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s-ES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8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" y="4857750"/>
            <a:ext cx="4038600" cy="1238250"/>
          </a:xfrm>
        </p:spPr>
        <p:txBody>
          <a:bodyPr rIns="9144"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es-ES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es-ES"/>
              <a:t>Haga clic para agregar el título</a:t>
            </a:r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4648200" y="4857750"/>
            <a:ext cx="4038600" cy="1238250"/>
          </a:xfrm>
        </p:spPr>
        <p:txBody>
          <a:bodyPr rIns="9144"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es-ES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es-ES"/>
              <a:t>Haga clic para agregar el título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extLst/>
          </a:lstStyle>
          <a:p>
            <a:fld id="{BF5451F0-3F01-4FC5-AABC-961A86F95040}" type="datetimeFigureOut">
              <a:rPr lang="es-ES" smtClean="0"/>
              <a:pPr/>
              <a:t>28/07/2012</a:t>
            </a:fld>
            <a:endParaRPr lang="es-E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extLst/>
          </a:lstStyle>
          <a:p>
            <a:fld id="{6AE5E272-BF6D-442D-914D-C0FB9C20F2E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209800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3D4ED-CD60-4025-BD7A-F25BFDEB3145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48F790-FD0C-483E-8C06-D66EB01CFB45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E60148-4723-4DC9-B9B7-A4EBAEDA76A5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33800" y="4419600"/>
            <a:ext cx="2628900" cy="45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100" y="4419600"/>
            <a:ext cx="2628900" cy="45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D9643F-396A-4A2C-B836-6CA690A08C20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C54846-3FC3-424E-A6A3-AA052DA4F521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95A59F-2BD8-4E64-9A48-CF6EF928C032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: mixt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5141976" y="381000"/>
            <a:ext cx="3773424" cy="2830068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s-ES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22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454152" y="381000"/>
            <a:ext cx="4462272" cy="5949696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s-ES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11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5141976" y="3352800"/>
            <a:ext cx="3773425" cy="2971800"/>
          </a:xfrm>
        </p:spPr>
        <p:txBody>
          <a:bodyPr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es-ES"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es-ES"/>
              <a:t>Haga clic para agregar el título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fld id="{BF5451F0-3F01-4FC5-AABC-961A86F95040}" type="datetimeFigureOut">
              <a:rPr lang="es-ES" smtClean="0"/>
              <a:pPr/>
              <a:t>28/07/2012</a:t>
            </a:fld>
            <a:endParaRPr lang="es-E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fld id="{6AE5E272-BF6D-442D-914D-C0FB9C20F2E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FBC8E2-E75E-4E12-B507-6F747ED4B63F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9A2FD7-2AE0-4D24-995C-E97C92D0CBFF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BBC50D-CE50-4F13-B3E7-26AEDA680A35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8E9145-40AA-4CBF-8E4C-A36DF861B67B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91450" y="2667000"/>
            <a:ext cx="1352550" cy="22098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33800" y="2667000"/>
            <a:ext cx="3905250" cy="22098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026D54-F7A0-436D-8BB5-438894B0201A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4B04EF-324F-4A9A-9050-8A922EFDEE4D}" type="slidenum">
              <a:rPr lang="en-MY"/>
              <a:pPr/>
              <a:t>‹Nº›</a:t>
            </a:fld>
            <a:endParaRPr lang="en-MY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183839-8384-4145-A9FC-3842044CD31F}" type="slidenum">
              <a:rPr lang="en-MY"/>
              <a:pPr/>
              <a:t>‹Nº›</a:t>
            </a:fld>
            <a:endParaRPr lang="en-MY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7AD339-DCD5-4AD8-80A1-8D7F129E25DB}" type="slidenum">
              <a:rPr lang="en-MY"/>
              <a:pPr/>
              <a:t>‹Nº›</a:t>
            </a:fld>
            <a:endParaRPr lang="en-MY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67000" y="1676400"/>
            <a:ext cx="2933700" cy="4449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53100" y="1676400"/>
            <a:ext cx="2933700" cy="4449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73AB88-7EE1-41F5-8B11-CE5275E1729C}" type="slidenum">
              <a:rPr lang="en-MY"/>
              <a:pPr/>
              <a:t>‹Nº›</a:t>
            </a:fld>
            <a:endParaRPr lang="en-MY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111451-82AA-4468-93E6-2F4957C6618B}" type="slidenum">
              <a:rPr lang="en-MY"/>
              <a:pPr/>
              <a:t>‹Nº›</a:t>
            </a:fld>
            <a:endParaRPr lang="en-MY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: en vertical con títul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spect="1"/>
          </p:cNvSpPr>
          <p:nvPr>
            <p:ph type="pic" sz="quarter" idx="10"/>
          </p:nvPr>
        </p:nvSpPr>
        <p:spPr>
          <a:xfrm>
            <a:off x="228600" y="1066800"/>
            <a:ext cx="27432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s-ES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4" name="Rectangle 8"/>
          <p:cNvSpPr>
            <a:spLocks noGrp="1" noChangeAspect="1"/>
          </p:cNvSpPr>
          <p:nvPr>
            <p:ph type="pic" sz="quarter" idx="11"/>
          </p:nvPr>
        </p:nvSpPr>
        <p:spPr>
          <a:xfrm>
            <a:off x="3200400" y="1066800"/>
            <a:ext cx="27432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s-ES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31" name="Rectangle 8"/>
          <p:cNvSpPr>
            <a:spLocks noGrp="1" noChangeAspect="1"/>
          </p:cNvSpPr>
          <p:nvPr>
            <p:ph type="pic" sz="quarter" idx="12"/>
          </p:nvPr>
        </p:nvSpPr>
        <p:spPr>
          <a:xfrm>
            <a:off x="6172200" y="1066800"/>
            <a:ext cx="27432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s-ES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7" name="Rectangle 6"/>
          <p:cNvSpPr>
            <a:spLocks noGrp="1"/>
          </p:cNvSpPr>
          <p:nvPr>
            <p:ph type="body" sz="quarter" idx="13" hasCustomPrompt="1"/>
          </p:nvPr>
        </p:nvSpPr>
        <p:spPr>
          <a:xfrm>
            <a:off x="228600" y="48768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es-ES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es-ES"/>
              <a:t>Haga clic para agregar el título</a:t>
            </a:r>
          </a:p>
        </p:txBody>
      </p:sp>
      <p:sp>
        <p:nvSpPr>
          <p:cNvPr id="6" name="Rectangle 6"/>
          <p:cNvSpPr>
            <a:spLocks noGrp="1"/>
          </p:cNvSpPr>
          <p:nvPr>
            <p:ph type="body" sz="quarter" idx="14" hasCustomPrompt="1"/>
          </p:nvPr>
        </p:nvSpPr>
        <p:spPr>
          <a:xfrm>
            <a:off x="3200400" y="48768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es-ES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es-ES"/>
              <a:t>Haga clic para agregar el título</a:t>
            </a:r>
          </a:p>
        </p:txBody>
      </p:sp>
      <p:sp>
        <p:nvSpPr>
          <p:cNvPr id="14" name="Rectangle 6"/>
          <p:cNvSpPr>
            <a:spLocks noGrp="1"/>
          </p:cNvSpPr>
          <p:nvPr>
            <p:ph type="body" sz="quarter" idx="15" hasCustomPrompt="1"/>
          </p:nvPr>
        </p:nvSpPr>
        <p:spPr>
          <a:xfrm>
            <a:off x="6172200" y="48768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es-ES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es-ES"/>
              <a:t>Haga clic para agregar el título</a:t>
            </a:r>
          </a:p>
        </p:txBody>
      </p:sp>
      <p:sp>
        <p:nvSpPr>
          <p:cNvPr id="8" name="Rectangle 7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fld id="{BF5451F0-3F01-4FC5-AABC-961A86F95040}" type="datetimeFigureOut">
              <a:rPr lang="es-ES" smtClean="0"/>
              <a:pPr/>
              <a:t>28/07/2012</a:t>
            </a:fld>
            <a:endParaRPr lang="es-E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fld id="{6AE5E272-BF6D-442D-914D-C0FB9C20F2E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E64BD3-C326-4EB6-A018-E37F668B84D3}" type="slidenum">
              <a:rPr lang="en-MY"/>
              <a:pPr/>
              <a:t>‹Nº›</a:t>
            </a:fld>
            <a:endParaRPr lang="en-MY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7E2424-3155-47F7-810D-1AFD1E029089}" type="slidenum">
              <a:rPr lang="en-MY"/>
              <a:pPr/>
              <a:t>‹Nº›</a:t>
            </a:fld>
            <a:endParaRPr lang="en-MY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7986D1-03B2-4974-8711-ACB7DEFD91BD}" type="slidenum">
              <a:rPr lang="en-MY"/>
              <a:pPr/>
              <a:t>‹Nº›</a:t>
            </a:fld>
            <a:endParaRPr lang="en-MY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F57348-D810-43DB-B405-796E1122ACDD}" type="slidenum">
              <a:rPr lang="en-MY"/>
              <a:pPr/>
              <a:t>‹Nº›</a:t>
            </a:fld>
            <a:endParaRPr lang="en-MY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2582F1-51A2-4F61-B4AF-45F520947717}" type="slidenum">
              <a:rPr lang="en-MY"/>
              <a:pPr/>
              <a:t>‹Nº›</a:t>
            </a:fld>
            <a:endParaRPr lang="en-MY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609600"/>
            <a:ext cx="1504950" cy="551656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67000" y="609600"/>
            <a:ext cx="4362450" cy="551656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B916CD-A31D-4B51-B360-1FFFEDA0DCF5}" type="slidenum">
              <a:rPr lang="en-MY"/>
              <a:pPr/>
              <a:t>‹Nº›</a:t>
            </a:fld>
            <a:endParaRPr lang="en-MY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75B0A2-5861-4C19-B6BD-80EAED9D1EB4}" type="slidenum">
              <a:rPr lang="en-MY"/>
              <a:pPr/>
              <a:t>‹Nº›</a:t>
            </a:fld>
            <a:endParaRPr lang="en-MY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E8E88D-B5CE-49F9-B2A2-2A0A96C42CA6}" type="slidenum">
              <a:rPr lang="en-MY"/>
              <a:pPr/>
              <a:t>‹Nº›</a:t>
            </a:fld>
            <a:endParaRPr lang="en-MY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87EA05-C65D-43E4-84B7-E34E1E0CCAEE}" type="slidenum">
              <a:rPr lang="en-MY"/>
              <a:pPr/>
              <a:t>‹Nº›</a:t>
            </a:fld>
            <a:endParaRPr lang="en-MY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9800" y="1600200"/>
            <a:ext cx="3162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4500" y="1600200"/>
            <a:ext cx="3162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A31BD0-0C34-4004-BAD4-D16F7F5C1942}" type="slidenum">
              <a:rPr lang="en-MY"/>
              <a:pPr/>
              <a:t>‹Nº›</a:t>
            </a:fld>
            <a:endParaRPr lang="en-MY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3.xml"/><Relationship Id="rId13" Type="http://schemas.openxmlformats.org/officeDocument/2006/relationships/image" Target="../media/image8.jpeg"/><Relationship Id="rId3" Type="http://schemas.openxmlformats.org/officeDocument/2006/relationships/slideLayout" Target="../slideLayouts/slideLayout98.xml"/><Relationship Id="rId7" Type="http://schemas.openxmlformats.org/officeDocument/2006/relationships/slideLayout" Target="../slideLayouts/slideLayout102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97.xml"/><Relationship Id="rId1" Type="http://schemas.openxmlformats.org/officeDocument/2006/relationships/slideLayout" Target="../slideLayouts/slideLayout96.xml"/><Relationship Id="rId6" Type="http://schemas.openxmlformats.org/officeDocument/2006/relationships/slideLayout" Target="../slideLayouts/slideLayout101.xml"/><Relationship Id="rId11" Type="http://schemas.openxmlformats.org/officeDocument/2006/relationships/slideLayout" Target="../slideLayouts/slideLayout106.xml"/><Relationship Id="rId5" Type="http://schemas.openxmlformats.org/officeDocument/2006/relationships/slideLayout" Target="../slideLayouts/slideLayout100.xml"/><Relationship Id="rId10" Type="http://schemas.openxmlformats.org/officeDocument/2006/relationships/slideLayout" Target="../slideLayouts/slideLayout105.xml"/><Relationship Id="rId4" Type="http://schemas.openxmlformats.org/officeDocument/2006/relationships/slideLayout" Target="../slideLayouts/slideLayout99.xml"/><Relationship Id="rId9" Type="http://schemas.openxmlformats.org/officeDocument/2006/relationships/slideLayout" Target="../slideLayouts/slideLayout104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4.xml"/><Relationship Id="rId13" Type="http://schemas.openxmlformats.org/officeDocument/2006/relationships/image" Target="../media/image9.jpeg"/><Relationship Id="rId3" Type="http://schemas.openxmlformats.org/officeDocument/2006/relationships/slideLayout" Target="../slideLayouts/slideLayout109.xml"/><Relationship Id="rId7" Type="http://schemas.openxmlformats.org/officeDocument/2006/relationships/slideLayout" Target="../slideLayouts/slideLayout113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08.xml"/><Relationship Id="rId1" Type="http://schemas.openxmlformats.org/officeDocument/2006/relationships/slideLayout" Target="../slideLayouts/slideLayout107.xml"/><Relationship Id="rId6" Type="http://schemas.openxmlformats.org/officeDocument/2006/relationships/slideLayout" Target="../slideLayouts/slideLayout112.xml"/><Relationship Id="rId11" Type="http://schemas.openxmlformats.org/officeDocument/2006/relationships/slideLayout" Target="../slideLayouts/slideLayout117.xml"/><Relationship Id="rId5" Type="http://schemas.openxmlformats.org/officeDocument/2006/relationships/slideLayout" Target="../slideLayouts/slideLayout111.xml"/><Relationship Id="rId10" Type="http://schemas.openxmlformats.org/officeDocument/2006/relationships/slideLayout" Target="../slideLayouts/slideLayout116.xml"/><Relationship Id="rId4" Type="http://schemas.openxmlformats.org/officeDocument/2006/relationships/slideLayout" Target="../slideLayouts/slideLayout110.xml"/><Relationship Id="rId9" Type="http://schemas.openxmlformats.org/officeDocument/2006/relationships/slideLayout" Target="../slideLayouts/slideLayout115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5.xml"/><Relationship Id="rId13" Type="http://schemas.openxmlformats.org/officeDocument/2006/relationships/theme" Target="../theme/theme12.xml"/><Relationship Id="rId3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124.xml"/><Relationship Id="rId12" Type="http://schemas.openxmlformats.org/officeDocument/2006/relationships/slideLayout" Target="../slideLayouts/slideLayout129.xml"/><Relationship Id="rId2" Type="http://schemas.openxmlformats.org/officeDocument/2006/relationships/slideLayout" Target="../slideLayouts/slideLayout119.xml"/><Relationship Id="rId16" Type="http://schemas.openxmlformats.org/officeDocument/2006/relationships/image" Target="../media/image11.png"/><Relationship Id="rId1" Type="http://schemas.openxmlformats.org/officeDocument/2006/relationships/slideLayout" Target="../slideLayouts/slideLayout118.xml"/><Relationship Id="rId6" Type="http://schemas.openxmlformats.org/officeDocument/2006/relationships/slideLayout" Target="../slideLayouts/slideLayout123.xml"/><Relationship Id="rId11" Type="http://schemas.openxmlformats.org/officeDocument/2006/relationships/slideLayout" Target="../slideLayouts/slideLayout128.xml"/><Relationship Id="rId5" Type="http://schemas.openxmlformats.org/officeDocument/2006/relationships/slideLayout" Target="../slideLayouts/slideLayout122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27.xml"/><Relationship Id="rId4" Type="http://schemas.openxmlformats.org/officeDocument/2006/relationships/slideLayout" Target="../slideLayouts/slideLayout121.xml"/><Relationship Id="rId9" Type="http://schemas.openxmlformats.org/officeDocument/2006/relationships/slideLayout" Target="../slideLayouts/slideLayout126.xml"/><Relationship Id="rId14" Type="http://schemas.openxmlformats.org/officeDocument/2006/relationships/image" Target="../media/image10.jpeg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130.xml"/><Relationship Id="rId4" Type="http://schemas.openxmlformats.org/officeDocument/2006/relationships/image" Target="../media/image5.png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8.xml"/><Relationship Id="rId13" Type="http://schemas.openxmlformats.org/officeDocument/2006/relationships/theme" Target="../theme/theme14.xml"/><Relationship Id="rId3" Type="http://schemas.openxmlformats.org/officeDocument/2006/relationships/slideLayout" Target="../slideLayouts/slideLayout133.xml"/><Relationship Id="rId7" Type="http://schemas.openxmlformats.org/officeDocument/2006/relationships/slideLayout" Target="../slideLayouts/slideLayout137.xml"/><Relationship Id="rId12" Type="http://schemas.openxmlformats.org/officeDocument/2006/relationships/slideLayout" Target="../slideLayouts/slideLayout142.xml"/><Relationship Id="rId2" Type="http://schemas.openxmlformats.org/officeDocument/2006/relationships/slideLayout" Target="../slideLayouts/slideLayout132.xml"/><Relationship Id="rId16" Type="http://schemas.openxmlformats.org/officeDocument/2006/relationships/image" Target="../media/image11.png"/><Relationship Id="rId1" Type="http://schemas.openxmlformats.org/officeDocument/2006/relationships/slideLayout" Target="../slideLayouts/slideLayout131.xml"/><Relationship Id="rId6" Type="http://schemas.openxmlformats.org/officeDocument/2006/relationships/slideLayout" Target="../slideLayouts/slideLayout136.xml"/><Relationship Id="rId11" Type="http://schemas.openxmlformats.org/officeDocument/2006/relationships/slideLayout" Target="../slideLayouts/slideLayout141.xml"/><Relationship Id="rId5" Type="http://schemas.openxmlformats.org/officeDocument/2006/relationships/slideLayout" Target="../slideLayouts/slideLayout13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40.xml"/><Relationship Id="rId4" Type="http://schemas.openxmlformats.org/officeDocument/2006/relationships/slideLayout" Target="../slideLayouts/slideLayout134.xml"/><Relationship Id="rId9" Type="http://schemas.openxmlformats.org/officeDocument/2006/relationships/slideLayout" Target="../slideLayouts/slideLayout139.xml"/><Relationship Id="rId14" Type="http://schemas.openxmlformats.org/officeDocument/2006/relationships/image" Target="../media/image12.jpeg"/></Relationships>
</file>

<file path=ppt/slideMasters/_rels/slideMaster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theme" Target="../theme/theme15.xml"/><Relationship Id="rId1" Type="http://schemas.openxmlformats.org/officeDocument/2006/relationships/slideLayout" Target="../slideLayouts/slideLayout143.xml"/><Relationship Id="rId4" Type="http://schemas.openxmlformats.org/officeDocument/2006/relationships/image" Target="../media/image5.png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13" Type="http://schemas.openxmlformats.org/officeDocument/2006/relationships/theme" Target="../theme/theme16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slideLayout" Target="../slideLayouts/slideLayout155.xml"/><Relationship Id="rId2" Type="http://schemas.openxmlformats.org/officeDocument/2006/relationships/slideLayout" Target="../slideLayouts/slideLayout145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Relationship Id="rId14" Type="http://schemas.openxmlformats.org/officeDocument/2006/relationships/image" Target="../media/image13.jpeg"/></Relationships>
</file>

<file path=ppt/slideMasters/_rels/slideMaster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theme" Target="../theme/theme17.xml"/><Relationship Id="rId1" Type="http://schemas.openxmlformats.org/officeDocument/2006/relationships/slideLayout" Target="../slideLayouts/slideLayout156.xml"/><Relationship Id="rId4" Type="http://schemas.openxmlformats.org/officeDocument/2006/relationships/image" Target="../media/image5.png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4.xml"/><Relationship Id="rId13" Type="http://schemas.openxmlformats.org/officeDocument/2006/relationships/image" Target="../media/image14.jpeg"/><Relationship Id="rId3" Type="http://schemas.openxmlformats.org/officeDocument/2006/relationships/slideLayout" Target="../slideLayouts/slideLayout159.xml"/><Relationship Id="rId7" Type="http://schemas.openxmlformats.org/officeDocument/2006/relationships/slideLayout" Target="../slideLayouts/slideLayout163.xml"/><Relationship Id="rId12" Type="http://schemas.openxmlformats.org/officeDocument/2006/relationships/theme" Target="../theme/theme18.xml"/><Relationship Id="rId2" Type="http://schemas.openxmlformats.org/officeDocument/2006/relationships/slideLayout" Target="../slideLayouts/slideLayout158.xml"/><Relationship Id="rId1" Type="http://schemas.openxmlformats.org/officeDocument/2006/relationships/slideLayout" Target="../slideLayouts/slideLayout157.xml"/><Relationship Id="rId6" Type="http://schemas.openxmlformats.org/officeDocument/2006/relationships/slideLayout" Target="../slideLayouts/slideLayout162.xml"/><Relationship Id="rId11" Type="http://schemas.openxmlformats.org/officeDocument/2006/relationships/slideLayout" Target="../slideLayouts/slideLayout167.xml"/><Relationship Id="rId5" Type="http://schemas.openxmlformats.org/officeDocument/2006/relationships/slideLayout" Target="../slideLayouts/slideLayout161.xml"/><Relationship Id="rId10" Type="http://schemas.openxmlformats.org/officeDocument/2006/relationships/slideLayout" Target="../slideLayouts/slideLayout166.xml"/><Relationship Id="rId4" Type="http://schemas.openxmlformats.org/officeDocument/2006/relationships/slideLayout" Target="../slideLayouts/slideLayout160.xml"/><Relationship Id="rId9" Type="http://schemas.openxmlformats.org/officeDocument/2006/relationships/slideLayout" Target="../slideLayouts/slideLayout165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Relationship Id="rId14" Type="http://schemas.openxmlformats.org/officeDocument/2006/relationships/image" Target="../media/image2.jpe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3.xml"/><Relationship Id="rId4" Type="http://schemas.openxmlformats.org/officeDocument/2006/relationships/image" Target="../media/image5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1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76.xml"/><Relationship Id="rId7" Type="http://schemas.openxmlformats.org/officeDocument/2006/relationships/slideLayout" Target="../slideLayouts/slideLayout80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5.xml"/><Relationship Id="rId1" Type="http://schemas.openxmlformats.org/officeDocument/2006/relationships/slideLayout" Target="../slideLayouts/slideLayout74.xml"/><Relationship Id="rId6" Type="http://schemas.openxmlformats.org/officeDocument/2006/relationships/slideLayout" Target="../slideLayouts/slideLayout79.xml"/><Relationship Id="rId11" Type="http://schemas.openxmlformats.org/officeDocument/2006/relationships/slideLayout" Target="../slideLayouts/slideLayout84.xml"/><Relationship Id="rId5" Type="http://schemas.openxmlformats.org/officeDocument/2006/relationships/slideLayout" Target="../slideLayouts/slideLayout78.xml"/><Relationship Id="rId10" Type="http://schemas.openxmlformats.org/officeDocument/2006/relationships/slideLayout" Target="../slideLayouts/slideLayout83.xml"/><Relationship Id="rId4" Type="http://schemas.openxmlformats.org/officeDocument/2006/relationships/slideLayout" Target="../slideLayouts/slideLayout77.xml"/><Relationship Id="rId9" Type="http://schemas.openxmlformats.org/officeDocument/2006/relationships/slideLayout" Target="../slideLayouts/slideLayout82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image" Target="../media/image7.jpeg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pPr eaLnBrk="1" latinLnBrk="0" hangingPunct="1"/>
            <a:r>
              <a:rPr kumimoji="0" lang="es-ES" smtClean="0"/>
              <a:t>Haga clic para modificar el estilo de título del patrón</a:t>
            </a:r>
            <a:endParaRPr kumimoji="0" lang="en-US" smtClean="0"/>
          </a:p>
        </p:txBody>
      </p:sp>
      <p:sp>
        <p:nvSpPr>
          <p:cNvPr id="13" name="Rectangle 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9" name="Rectangle 3"/>
          <p:cNvSpPr>
            <a:spLocks noGrp="1"/>
          </p:cNvSpPr>
          <p:nvPr>
            <p:ph type="dt" sz="half" idx="2"/>
          </p:nvPr>
        </p:nvSpPr>
        <p:spPr>
          <a:xfrm>
            <a:off x="66675" y="6559360"/>
            <a:ext cx="2438400" cy="244475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lang="es-ES" sz="1200">
                <a:solidFill>
                  <a:schemeClr val="tx2"/>
                </a:solidFill>
              </a:defRPr>
            </a:lvl1pPr>
            <a:extLst/>
          </a:lstStyle>
          <a:p>
            <a:fld id="{BF5451F0-3F01-4FC5-AABC-961A86F95040}" type="datetimeFigureOut">
              <a:rPr lang="es-ES" smtClean="0"/>
              <a:pPr/>
              <a:t>28/07/2012</a:t>
            </a:fld>
            <a:endParaRPr lang="es-ES"/>
          </a:p>
        </p:txBody>
      </p:sp>
      <p:sp>
        <p:nvSpPr>
          <p:cNvPr id="20" name="Rectangle 25"/>
          <p:cNvSpPr>
            <a:spLocks noGrp="1"/>
          </p:cNvSpPr>
          <p:nvPr>
            <p:ph type="ftr" sz="quarter" idx="3"/>
          </p:nvPr>
        </p:nvSpPr>
        <p:spPr>
          <a:xfrm>
            <a:off x="2995653" y="6558153"/>
            <a:ext cx="4648200" cy="246888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lang="es-ES" sz="12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3" name="Rectangle 16"/>
          <p:cNvSpPr>
            <a:spLocks noGrp="1"/>
          </p:cNvSpPr>
          <p:nvPr>
            <p:ph type="sldNum" sz="quarter" idx="4"/>
          </p:nvPr>
        </p:nvSpPr>
        <p:spPr>
          <a:xfrm>
            <a:off x="8172450" y="6559360"/>
            <a:ext cx="914400" cy="244475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lang="es-ES" sz="1200">
                <a:solidFill>
                  <a:schemeClr val="tx2"/>
                </a:solidFill>
              </a:defRPr>
            </a:lvl1pPr>
            <a:extLst/>
          </a:lstStyle>
          <a:p>
            <a:fld id="{6AE5E272-BF6D-442D-914D-C0FB9C20F2E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  <p:sldLayoutId id="2147483738" r:id="rId18"/>
    <p:sldLayoutId id="2147483739" r:id="rId19"/>
    <p:sldLayoutId id="2147483740" r:id="rId20"/>
    <p:sldLayoutId id="2147483741" r:id="rId21"/>
    <p:sldLayoutId id="2147483742" r:id="rId22"/>
    <p:sldLayoutId id="2147483743" r:id="rId23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lang="es-ES" sz="3200" cap="all" baseline="0">
          <a:solidFill>
            <a:schemeClr val="tx2"/>
          </a:solidFill>
          <a:effectLst>
            <a:outerShdw blurRad="51000" dist="370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 lang="es-ES">
          <a:solidFill>
            <a:schemeClr val="tx2"/>
          </a:solidFill>
        </a:defRPr>
      </a:lvl2pPr>
      <a:lvl3pPr eaLnBrk="1" latinLnBrk="0" hangingPunct="1">
        <a:defRPr kumimoji="0" lang="es-ES">
          <a:solidFill>
            <a:schemeClr val="tx2"/>
          </a:solidFill>
        </a:defRPr>
      </a:lvl3pPr>
      <a:lvl4pPr eaLnBrk="1" latinLnBrk="0" hangingPunct="1">
        <a:defRPr kumimoji="0" lang="es-ES">
          <a:solidFill>
            <a:schemeClr val="tx2"/>
          </a:solidFill>
        </a:defRPr>
      </a:lvl4pPr>
      <a:lvl5pPr eaLnBrk="1" latinLnBrk="0" hangingPunct="1">
        <a:defRPr kumimoji="0" lang="es-ES">
          <a:solidFill>
            <a:schemeClr val="tx2"/>
          </a:solidFill>
        </a:defRPr>
      </a:lvl5pPr>
      <a:lvl6pPr eaLnBrk="1" latinLnBrk="0" hangingPunct="1">
        <a:defRPr kumimoji="0" lang="es-ES">
          <a:solidFill>
            <a:schemeClr val="tx2"/>
          </a:solidFill>
        </a:defRPr>
      </a:lvl6pPr>
      <a:lvl7pPr eaLnBrk="1" latinLnBrk="0" hangingPunct="1">
        <a:defRPr kumimoji="0" lang="es-ES">
          <a:solidFill>
            <a:schemeClr val="tx2"/>
          </a:solidFill>
        </a:defRPr>
      </a:lvl7pPr>
      <a:lvl8pPr eaLnBrk="1" latinLnBrk="0" hangingPunct="1">
        <a:defRPr kumimoji="0" lang="es-ES">
          <a:solidFill>
            <a:schemeClr val="tx2"/>
          </a:solidFill>
        </a:defRPr>
      </a:lvl8pPr>
      <a:lvl9pPr eaLnBrk="1" latinLnBrk="0" hangingPunct="1">
        <a:defRPr kumimoji="0" lang="es-ES"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kumimoji="0" lang="es-ES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kumimoji="0" lang="es-ES"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kumimoji="0" lang="es-ES"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kumimoji="0" lang="es-ES"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kumimoji="0" lang="es-ES"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kumimoji="0" lang="es-ES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kumimoji="0" lang="es-ES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kumimoji="0" lang="es-ES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kumimoji="0" lang="es-ES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es-ES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es-ES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es-ES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es-ES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es-ES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es-ES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es-ES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es-ES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es-ES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09800" y="533400"/>
            <a:ext cx="64770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PLACE YOUR TOPIC HERE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09800" y="1600200"/>
            <a:ext cx="6477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Your Description Goes Here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MY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MY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9109084-167E-463E-A3D8-4ECBCF9F023A}" type="slidenum">
              <a:rPr lang="en-MY"/>
              <a:pPr/>
              <a:t>‹Nº›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7" r:id="rId1"/>
    <p:sldLayoutId id="2147484138" r:id="rId2"/>
    <p:sldLayoutId id="2147484139" r:id="rId3"/>
    <p:sldLayoutId id="2147484140" r:id="rId4"/>
    <p:sldLayoutId id="2147484141" r:id="rId5"/>
    <p:sldLayoutId id="2147484142" r:id="rId6"/>
    <p:sldLayoutId id="2147484143" r:id="rId7"/>
    <p:sldLayoutId id="2147484144" r:id="rId8"/>
    <p:sldLayoutId id="2147484145" r:id="rId9"/>
    <p:sldLayoutId id="2147484146" r:id="rId10"/>
    <p:sldLayoutId id="2147484147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500">
          <a:solidFill>
            <a:srgbClr val="FFCC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500">
          <a:solidFill>
            <a:srgbClr val="FFCC00"/>
          </a:solidFill>
          <a:latin typeface="FederationBold" pitchFamily="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500">
          <a:solidFill>
            <a:srgbClr val="FFCC00"/>
          </a:solidFill>
          <a:latin typeface="FederationBold" pitchFamily="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500">
          <a:solidFill>
            <a:srgbClr val="FFCC00"/>
          </a:solidFill>
          <a:latin typeface="FederationBold" pitchFamily="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500">
          <a:solidFill>
            <a:srgbClr val="FFCC00"/>
          </a:solidFill>
          <a:latin typeface="FederationBold" pitchFamily="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500">
          <a:solidFill>
            <a:srgbClr val="FFCC00"/>
          </a:solidFill>
          <a:latin typeface="FederationBold" pitchFamily="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500">
          <a:solidFill>
            <a:srgbClr val="FFCC00"/>
          </a:solidFill>
          <a:latin typeface="FederationBold" pitchFamily="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500">
          <a:solidFill>
            <a:srgbClr val="FFCC00"/>
          </a:solidFill>
          <a:latin typeface="FederationBold" pitchFamily="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500">
          <a:solidFill>
            <a:srgbClr val="FFCC00"/>
          </a:solidFill>
          <a:latin typeface="FederationBold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657600" y="990600"/>
            <a:ext cx="5257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TRANSITIONAL PAGE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MY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MY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82920ED-C6C8-457A-8EF0-AE2FE89DFE4F}" type="slidenum">
              <a:rPr lang="en-MY"/>
              <a:pPr/>
              <a:t>‹Nº›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9" r:id="rId1"/>
    <p:sldLayoutId id="2147484150" r:id="rId2"/>
    <p:sldLayoutId id="2147484151" r:id="rId3"/>
    <p:sldLayoutId id="2147484152" r:id="rId4"/>
    <p:sldLayoutId id="2147484153" r:id="rId5"/>
    <p:sldLayoutId id="2147484154" r:id="rId6"/>
    <p:sldLayoutId id="2147484155" r:id="rId7"/>
    <p:sldLayoutId id="2147484156" r:id="rId8"/>
    <p:sldLayoutId id="2147484157" r:id="rId9"/>
    <p:sldLayoutId id="2147484158" r:id="rId10"/>
    <p:sldLayoutId id="2147484159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700">
          <a:solidFill>
            <a:srgbClr val="FFCC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700">
          <a:solidFill>
            <a:srgbClr val="FFCC00"/>
          </a:solidFill>
          <a:latin typeface="FederationBold" pitchFamily="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700">
          <a:solidFill>
            <a:srgbClr val="FFCC00"/>
          </a:solidFill>
          <a:latin typeface="FederationBold" pitchFamily="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700">
          <a:solidFill>
            <a:srgbClr val="FFCC00"/>
          </a:solidFill>
          <a:latin typeface="FederationBold" pitchFamily="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700">
          <a:solidFill>
            <a:srgbClr val="FFCC00"/>
          </a:solidFill>
          <a:latin typeface="FederationBold" pitchFamily="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700">
          <a:solidFill>
            <a:srgbClr val="FFCC00"/>
          </a:solidFill>
          <a:latin typeface="FederationBold" pitchFamily="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700">
          <a:solidFill>
            <a:srgbClr val="FFCC00"/>
          </a:solidFill>
          <a:latin typeface="FederationBold" pitchFamily="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700">
          <a:solidFill>
            <a:srgbClr val="FFCC00"/>
          </a:solidFill>
          <a:latin typeface="FederationBold" pitchFamily="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700">
          <a:solidFill>
            <a:srgbClr val="FFCC00"/>
          </a:solidFill>
          <a:latin typeface="FederationBold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36" r:id="rId1"/>
    <p:sldLayoutId id="2147484237" r:id="rId2"/>
    <p:sldLayoutId id="2147484238" r:id="rId3"/>
    <p:sldLayoutId id="2147484239" r:id="rId4"/>
    <p:sldLayoutId id="2147484240" r:id="rId5"/>
    <p:sldLayoutId id="2147484241" r:id="rId6"/>
    <p:sldLayoutId id="2147484242" r:id="rId7"/>
    <p:sldLayoutId id="2147484243" r:id="rId8"/>
    <p:sldLayoutId id="2147484244" r:id="rId9"/>
    <p:sldLayoutId id="2147484245" r:id="rId10"/>
    <p:sldLayoutId id="2147484246" r:id="rId11"/>
    <p:sldLayoutId id="2147484247" r:id="rId12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 cstate="print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9" r:id="rId1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51" r:id="rId1"/>
    <p:sldLayoutId id="2147484252" r:id="rId2"/>
    <p:sldLayoutId id="2147484253" r:id="rId3"/>
    <p:sldLayoutId id="2147484254" r:id="rId4"/>
    <p:sldLayoutId id="2147484255" r:id="rId5"/>
    <p:sldLayoutId id="2147484256" r:id="rId6"/>
    <p:sldLayoutId id="2147484257" r:id="rId7"/>
    <p:sldLayoutId id="2147484258" r:id="rId8"/>
    <p:sldLayoutId id="2147484259" r:id="rId9"/>
    <p:sldLayoutId id="2147484260" r:id="rId10"/>
    <p:sldLayoutId id="2147484261" r:id="rId11"/>
    <p:sldLayoutId id="2147484262" r:id="rId12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 cstate="print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4" r:id="rId1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02" r:id="rId1"/>
    <p:sldLayoutId id="2147484303" r:id="rId2"/>
    <p:sldLayoutId id="2147484304" r:id="rId3"/>
    <p:sldLayoutId id="2147484305" r:id="rId4"/>
    <p:sldLayoutId id="2147484306" r:id="rId5"/>
    <p:sldLayoutId id="2147484307" r:id="rId6"/>
    <p:sldLayoutId id="2147484308" r:id="rId7"/>
    <p:sldLayoutId id="2147484309" r:id="rId8"/>
    <p:sldLayoutId id="2147484310" r:id="rId9"/>
    <p:sldLayoutId id="2147484311" r:id="rId10"/>
    <p:sldLayoutId id="2147484312" r:id="rId11"/>
    <p:sldLayoutId id="2147484313" r:id="rId12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 cstate="print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15" r:id="rId1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ltGray">
          <a:xfrm>
            <a:off x="0" y="0"/>
            <a:ext cx="9145588" cy="6859588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38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2057400"/>
            <a:ext cx="7924800" cy="406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BF5451F0-3F01-4FC5-AABC-961A86F95040}" type="datetimeFigureOut">
              <a:rPr lang="es-ES" smtClean="0"/>
              <a:pPr/>
              <a:t>28/07/2012</a:t>
            </a:fld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6AE5E272-BF6D-442D-914D-C0FB9C20F2E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401" r:id="rId1"/>
    <p:sldLayoutId id="2147484402" r:id="rId2"/>
    <p:sldLayoutId id="2147484403" r:id="rId3"/>
    <p:sldLayoutId id="2147484404" r:id="rId4"/>
    <p:sldLayoutId id="2147484405" r:id="rId5"/>
    <p:sldLayoutId id="2147484406" r:id="rId6"/>
    <p:sldLayoutId id="2147484407" r:id="rId7"/>
    <p:sldLayoutId id="2147484408" r:id="rId8"/>
    <p:sldLayoutId id="2147484409" r:id="rId9"/>
    <p:sldLayoutId id="2147484410" r:id="rId10"/>
    <p:sldLayoutId id="2147484411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451F0-3F01-4FC5-AABC-961A86F95040}" type="datetimeFigureOut">
              <a:rPr lang="es-ES" smtClean="0"/>
              <a:pPr/>
              <a:t>28/07/2012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5E272-BF6D-442D-914D-C0FB9C20F2E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66475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0A7D3-70CC-458D-845D-60BF3F13293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2647D-C778-4546-85B2-D5A2497F86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897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  <p:sldLayoutId id="2147483843" r:id="rId12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0A7D3-70CC-458D-845D-60BF3F13293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2647D-C778-4546-85B2-D5A2497F86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266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  <p:sldLayoutId id="2147483856" r:id="rId12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chemeClr val="tx1"/>
            </a:gs>
            <a:gs pos="72000">
              <a:schemeClr val="tx1">
                <a:lumMod val="85000"/>
                <a:lumOff val="15000"/>
              </a:schemeClr>
            </a:gs>
            <a:gs pos="100000">
              <a:schemeClr val="accent4">
                <a:lumMod val="40000"/>
                <a:lumOff val="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BD771-5823-412E-B8AA-AB777E55E3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5D861-7D88-4D99-96D3-ED3BD66E97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310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Segoe UI" pitchFamily="34" charset="0"/>
          <a:ea typeface="Segoe UI" pitchFamily="34" charset="0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Segoe UI" pitchFamily="34" charset="0"/>
          <a:ea typeface="Segoe UI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Segoe UI" pitchFamily="34" charset="0"/>
          <a:ea typeface="Segoe UI" pitchFamily="34" charset="0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Segoe UI" pitchFamily="34" charset="0"/>
          <a:ea typeface="Segoe UI" pitchFamily="34" charset="0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Segoe UI" pitchFamily="34" charset="0"/>
          <a:ea typeface="Segoe UI" pitchFamily="34" charset="0"/>
          <a:cs typeface="Segoe UI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Segoe UI" pitchFamily="34" charset="0"/>
          <a:ea typeface="Segoe UI" pitchFamily="34" charset="0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62" r:id="rId1"/>
    <p:sldLayoutId id="2147484063" r:id="rId2"/>
    <p:sldLayoutId id="2147484064" r:id="rId3"/>
    <p:sldLayoutId id="2147484065" r:id="rId4"/>
    <p:sldLayoutId id="2147484066" r:id="rId5"/>
    <p:sldLayoutId id="2147484067" r:id="rId6"/>
    <p:sldLayoutId id="2147484068" r:id="rId7"/>
    <p:sldLayoutId id="2147484069" r:id="rId8"/>
    <p:sldLayoutId id="2147484070" r:id="rId9"/>
    <p:sldLayoutId id="2147484071" r:id="rId10"/>
    <p:sldLayoutId id="2147484072" r:id="rId11"/>
    <p:sldLayoutId id="2147484073" r:id="rId12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 cstate="print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5" r:id="rId1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0" y="2667000"/>
            <a:ext cx="5181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ONLINE TEMPLATE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33800" y="44196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PLACE YOUR TITLE HERE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BF5451F0-3F01-4FC5-AABC-961A86F95040}" type="datetimeFigureOut">
              <a:rPr lang="es-ES" smtClean="0"/>
              <a:pPr/>
              <a:t>28/07/2012</a:t>
            </a:fld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AE5E272-BF6D-442D-914D-C0FB9C20F2E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3" r:id="rId1"/>
    <p:sldLayoutId id="2147484114" r:id="rId2"/>
    <p:sldLayoutId id="2147484115" r:id="rId3"/>
    <p:sldLayoutId id="2147484116" r:id="rId4"/>
    <p:sldLayoutId id="2147484117" r:id="rId5"/>
    <p:sldLayoutId id="2147484118" r:id="rId6"/>
    <p:sldLayoutId id="2147484119" r:id="rId7"/>
    <p:sldLayoutId id="2147484120" r:id="rId8"/>
    <p:sldLayoutId id="2147484121" r:id="rId9"/>
    <p:sldLayoutId id="2147484122" r:id="rId10"/>
    <p:sldLayoutId id="2147484123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CC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CC00"/>
          </a:solidFill>
          <a:latin typeface="FederationBold" pitchFamily="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CC00"/>
          </a:solidFill>
          <a:latin typeface="FederationBold" pitchFamily="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CC00"/>
          </a:solidFill>
          <a:latin typeface="FederationBold" pitchFamily="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CC00"/>
          </a:solidFill>
          <a:latin typeface="FederationBold" pitchFamily="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CC00"/>
          </a:solidFill>
          <a:latin typeface="FederationBold" pitchFamily="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CC00"/>
          </a:solidFill>
          <a:latin typeface="FederationBold" pitchFamily="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CC00"/>
          </a:solidFill>
          <a:latin typeface="FederationBold" pitchFamily="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CC00"/>
          </a:solidFill>
          <a:latin typeface="FederationBold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0" y="609600"/>
            <a:ext cx="6019800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PLACE YOUR TOPIC HERE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67000" y="1676400"/>
            <a:ext cx="6019800" cy="444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Your Description Goes Here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MY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MY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5A4C621-FBF5-46A3-9F24-E7E102B53E99}" type="slidenum">
              <a:rPr lang="en-MY"/>
              <a:pPr/>
              <a:t>‹Nº›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5" r:id="rId1"/>
    <p:sldLayoutId id="2147484126" r:id="rId2"/>
    <p:sldLayoutId id="2147484127" r:id="rId3"/>
    <p:sldLayoutId id="2147484128" r:id="rId4"/>
    <p:sldLayoutId id="2147484129" r:id="rId5"/>
    <p:sldLayoutId id="2147484130" r:id="rId6"/>
    <p:sldLayoutId id="2147484131" r:id="rId7"/>
    <p:sldLayoutId id="2147484132" r:id="rId8"/>
    <p:sldLayoutId id="2147484133" r:id="rId9"/>
    <p:sldLayoutId id="2147484134" r:id="rId10"/>
    <p:sldLayoutId id="2147484135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xStyles>
    <p:titleStyle>
      <a:lvl1pPr algn="l" rtl="0" eaLnBrk="1" fontAlgn="base" hangingPunct="1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FederationBold" pitchFamily="2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FederationBold" pitchFamily="2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FederationBold" pitchFamily="2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FederationBold" pitchFamily="2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FederationBold" pitchFamily="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FederationBold" pitchFamily="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FederationBold" pitchFamily="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FederationBold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17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s-ES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Obligación u Opcional</a:t>
            </a:r>
            <a:endParaRPr lang="es-ES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8892480" cy="6741368"/>
          </a:xfrm>
          <a:noFill/>
        </p:spPr>
        <p:txBody>
          <a:bodyPr>
            <a:noAutofit/>
          </a:bodyPr>
          <a:lstStyle/>
          <a:p>
            <a:pPr indent="11113" algn="just">
              <a:buNone/>
            </a:pPr>
            <a:r>
              <a:rPr lang="es-ES" sz="2200" dirty="0" smtClean="0"/>
              <a:t>Mat 25:31  Pero cuando el Hijo del Hombre venga en su gloria, y todos los ángeles con El, entonces se sentará en el trono de su gloria; </a:t>
            </a:r>
          </a:p>
          <a:p>
            <a:pPr indent="11113" algn="just">
              <a:buNone/>
            </a:pPr>
            <a:r>
              <a:rPr lang="es-ES" sz="2200" dirty="0" smtClean="0"/>
              <a:t>Mat 25:32  y serán reunidas delante de El todas las naciones; y separará a unos de otros, como el pastor separa las ovejas de los cabritos. </a:t>
            </a:r>
          </a:p>
          <a:p>
            <a:pPr indent="11113" algn="just">
              <a:buNone/>
            </a:pPr>
            <a:r>
              <a:rPr lang="es-ES" sz="2200" dirty="0" smtClean="0"/>
              <a:t>Mat 25:41  Entonces dirá también a los de su izquierda: "Apartaos de mí, malditos, al fuego eterno que ha sido preparado para el diablo y sus ángeles. </a:t>
            </a:r>
          </a:p>
          <a:p>
            <a:pPr indent="11113" algn="just">
              <a:buNone/>
            </a:pPr>
            <a:r>
              <a:rPr lang="es-ES" sz="2200" dirty="0" smtClean="0"/>
              <a:t>Mat 25:42  "Porque tuve hambre, y no me disteis de comer, tuve sed, y no me disteis de beber; </a:t>
            </a:r>
          </a:p>
          <a:p>
            <a:pPr indent="11113" algn="just">
              <a:buNone/>
            </a:pPr>
            <a:r>
              <a:rPr lang="es-ES" sz="2200" dirty="0" smtClean="0"/>
              <a:t>Mat 25:43  fui forastero, y no me recibisteis; estaba desnudo, y no me vestisteis; enfermo, y en la cárcel, y no me visitasteis." </a:t>
            </a:r>
          </a:p>
          <a:p>
            <a:pPr indent="11113" algn="just">
              <a:buNone/>
            </a:pPr>
            <a:r>
              <a:rPr lang="es-ES" sz="2200" dirty="0" smtClean="0"/>
              <a:t>Mat 25:44  Entonces ellos también responderán, diciendo: "Señor, ¿cuándo te vimos hambriento, o sediento, o </a:t>
            </a:r>
            <a:r>
              <a:rPr lang="es-ES" sz="2200" i="1" dirty="0" smtClean="0"/>
              <a:t>como forastero, o desnudo, o enfermo, o en la cárcel, y no te servimos?" </a:t>
            </a:r>
          </a:p>
          <a:p>
            <a:pPr indent="11113" algn="just">
              <a:buNone/>
            </a:pPr>
            <a:r>
              <a:rPr lang="es-ES" sz="2200" dirty="0" smtClean="0"/>
              <a:t>Mat 25:45  El entonces les responderá, diciendo: "En verdad os digo que en cuanto no lo hicisteis a uno de los más pequeños de éstos, tampoco a mí lo hicisteis." </a:t>
            </a:r>
          </a:p>
          <a:p>
            <a:pPr indent="11113" algn="just">
              <a:buNone/>
            </a:pPr>
            <a:r>
              <a:rPr lang="es-ES" sz="2200" dirty="0" smtClean="0"/>
              <a:t>Mat 25:46  Y éstos irán al castigo eterno, pero los justos a la vida eterna. </a:t>
            </a:r>
          </a:p>
          <a:p>
            <a:pPr algn="just">
              <a:buNone/>
            </a:pPr>
            <a:endParaRPr lang="es-ES" sz="22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90600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s-ES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Introducción</a:t>
            </a:r>
            <a:endParaRPr lang="es-ES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06896" y="1456184"/>
            <a:ext cx="8229600" cy="5141168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En la biblia encontramos una serie de mandamientos.</a:t>
            </a:r>
          </a:p>
          <a:p>
            <a:r>
              <a:rPr lang="es-ES" dirty="0" smtClean="0"/>
              <a:t>Todos entendemos que los mandamientos nos indican cosas que son de OBLIGATORIO cumplimiento.</a:t>
            </a:r>
          </a:p>
          <a:p>
            <a:r>
              <a:rPr lang="es-ES" dirty="0" smtClean="0"/>
              <a:t>Pero en la vida diaria como cristianos nos encontramos con una serie de situaciones que nos presenta una OPCION.</a:t>
            </a:r>
          </a:p>
          <a:p>
            <a:r>
              <a:rPr lang="es-ES" dirty="0" smtClean="0"/>
              <a:t>El tema de hoy es que elección hago yo como cristiano cuando el tema es OPCIONAL y NO OBLIGATORIO.</a:t>
            </a:r>
            <a:endParaRPr lang="es-E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s-ES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Abraham y Lot</a:t>
            </a:r>
            <a:endParaRPr lang="es-ES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Gn</a:t>
            </a:r>
            <a:r>
              <a:rPr lang="es-ES" dirty="0" smtClean="0"/>
              <a:t> 13:6-12</a:t>
            </a:r>
          </a:p>
          <a:p>
            <a:r>
              <a:rPr lang="es-ES" dirty="0" smtClean="0"/>
              <a:t>Encontramos a dos hombres delante de una elección. </a:t>
            </a:r>
          </a:p>
          <a:p>
            <a:r>
              <a:rPr lang="es-ES" dirty="0" smtClean="0"/>
              <a:t>La elección egoísta, pensando en el YO, tuvo consecuencias negativas.</a:t>
            </a: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9324528" y="188640"/>
            <a:ext cx="8748464" cy="6001643"/>
          </a:xfrm>
          <a:prstGeom prst="rect">
            <a:avLst/>
          </a:prstGeom>
          <a:solidFill>
            <a:schemeClr val="bg1">
              <a:lumMod val="50000"/>
              <a:alpha val="83000"/>
            </a:schemeClr>
          </a:solidFill>
        </p:spPr>
        <p:txBody>
          <a:bodyPr wrap="square">
            <a:spAutoFit/>
          </a:bodyPr>
          <a:lstStyle/>
          <a:p>
            <a:r>
              <a:rPr lang="es-ES" sz="2400" dirty="0" err="1" smtClean="0"/>
              <a:t>Gén</a:t>
            </a:r>
            <a:r>
              <a:rPr lang="es-ES" sz="2400" dirty="0" smtClean="0"/>
              <a:t> 13:6 -12 Y la tierra no podía sostenerlos para que habitaran juntos, porque sus posesiones eran tantas que </a:t>
            </a:r>
            <a:r>
              <a:rPr lang="es-ES" sz="2400" i="1" dirty="0" smtClean="0"/>
              <a:t>ya no podían habitar juntos. </a:t>
            </a:r>
            <a:r>
              <a:rPr lang="es-ES" sz="2400" dirty="0" smtClean="0"/>
              <a:t>Hubo, pues, contienda entre los pastores del ganado de </a:t>
            </a:r>
            <a:r>
              <a:rPr lang="es-ES" sz="2400" dirty="0" err="1" smtClean="0"/>
              <a:t>Abram</a:t>
            </a:r>
            <a:r>
              <a:rPr lang="es-ES" sz="2400" dirty="0" smtClean="0"/>
              <a:t> y los pastores del ganado de Lot. Y el cananeo y el </a:t>
            </a:r>
            <a:r>
              <a:rPr lang="es-ES" sz="2400" dirty="0" err="1" smtClean="0"/>
              <a:t>ferezeo</a:t>
            </a:r>
            <a:r>
              <a:rPr lang="es-ES" sz="2400" dirty="0" smtClean="0"/>
              <a:t> habitaban entonces en aquella tierra. Y </a:t>
            </a:r>
            <a:r>
              <a:rPr lang="es-ES" sz="2400" dirty="0" err="1" smtClean="0"/>
              <a:t>Abram</a:t>
            </a:r>
            <a:r>
              <a:rPr lang="es-ES" sz="2400" dirty="0" smtClean="0"/>
              <a:t> dijo a Lot: Te ruego que no haya contienda entre nosotros, ni entre mis pastores y tus pastores, porque somos hermanos. ¿No está toda la tierra delante de ti? Te ruego que te separes de mí: si </a:t>
            </a:r>
            <a:r>
              <a:rPr lang="es-ES" sz="2400" i="1" dirty="0" smtClean="0"/>
              <a:t>vas a la izquierda, yo iré a la derecha; y si a la derecha, yo iré a la izquierda. </a:t>
            </a:r>
            <a:r>
              <a:rPr lang="es-ES" sz="2400" dirty="0" smtClean="0"/>
              <a:t>Y alzó Lot los ojos y vio todo el valle del Jordán, el cual estaba bien regado por todas partes (</a:t>
            </a:r>
            <a:r>
              <a:rPr lang="es-ES" sz="2400" i="1" dirty="0" smtClean="0"/>
              <a:t>esto fue antes de que el SEÑOR destruyera a Sodoma y Gomorra) como el huerto del SEÑOR, como la tierra de Egipto rumbo a </a:t>
            </a:r>
            <a:r>
              <a:rPr lang="es-ES" sz="2400" i="1" dirty="0" err="1" smtClean="0"/>
              <a:t>Zoar</a:t>
            </a:r>
            <a:r>
              <a:rPr lang="es-ES" sz="2400" i="1" dirty="0" smtClean="0"/>
              <a:t>. </a:t>
            </a:r>
            <a:r>
              <a:rPr lang="es-ES" sz="2400" dirty="0" smtClean="0"/>
              <a:t>Y escogió Lot para sí todo el valle del Jordán; y viajó Lot hacia el oriente. Así se separaron el uno del otro. </a:t>
            </a:r>
            <a:r>
              <a:rPr lang="es-ES" sz="2400" dirty="0" err="1" smtClean="0"/>
              <a:t>Abram</a:t>
            </a:r>
            <a:r>
              <a:rPr lang="es-ES" sz="2400" dirty="0" smtClean="0"/>
              <a:t> se estableció en la tierra de Canaán, en tanto que Lot se estableció en las ciudades del valle, y fue poniendo </a:t>
            </a:r>
            <a:r>
              <a:rPr lang="es-ES" sz="2400" i="1" dirty="0" smtClean="0"/>
              <a:t>sus tiendas hasta Sodoma.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90379E-6 L -0.98229 0.04532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100" y="2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s-ES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Daniel</a:t>
            </a:r>
            <a:endParaRPr lang="es-ES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Daniel 6:3,4,7,8,10</a:t>
            </a:r>
          </a:p>
          <a:p>
            <a:r>
              <a:rPr lang="es-ES" dirty="0" smtClean="0"/>
              <a:t>“Había en él un espíritu extraordinario”</a:t>
            </a:r>
          </a:p>
          <a:p>
            <a:r>
              <a:rPr lang="es-ES" dirty="0" smtClean="0"/>
              <a:t>¿Qué opción tenia Daniel?</a:t>
            </a:r>
          </a:p>
          <a:p>
            <a:pPr lvl="1"/>
            <a:r>
              <a:rPr lang="es-ES" dirty="0" smtClean="0"/>
              <a:t>Podía haber orado en privado ¿habría hecho mal?</a:t>
            </a:r>
          </a:p>
          <a:p>
            <a:pPr lvl="1"/>
            <a:r>
              <a:rPr lang="es-ES" dirty="0" smtClean="0"/>
              <a:t>Podía desafiar el mandato y seguir mostrando su adoración al Único Dios. ¿era obligatorio?</a:t>
            </a: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9324528" y="1"/>
            <a:ext cx="8856984" cy="6309320"/>
          </a:xfrm>
          <a:prstGeom prst="rect">
            <a:avLst/>
          </a:prstGeom>
          <a:solidFill>
            <a:schemeClr val="bg1">
              <a:lumMod val="50000"/>
              <a:alpha val="83000"/>
            </a:schemeClr>
          </a:solidFill>
        </p:spPr>
        <p:txBody>
          <a:bodyPr wrap="square">
            <a:spAutoFit/>
          </a:bodyPr>
          <a:lstStyle/>
          <a:p>
            <a:r>
              <a:rPr lang="es-ES" sz="2200" dirty="0" smtClean="0"/>
              <a:t>Dan 6:3  Pero este mismo Daniel sobresalía entre los funcionarios y sátrapas porque había en él un espíritu extraordinario, de modo que el rey pensó ponerlo sobre todo el reino. </a:t>
            </a:r>
          </a:p>
          <a:p>
            <a:r>
              <a:rPr lang="es-ES" sz="2200" dirty="0" smtClean="0"/>
              <a:t>Dan 6:4  Entonces los funcionarios y sátrapas buscaron un motivo para acusar a Daniel con respecto a los asuntos del reino; pero no pudieron encontrar ningún motivo de acusación ni </a:t>
            </a:r>
            <a:r>
              <a:rPr lang="es-ES" sz="2200" i="1" dirty="0" smtClean="0"/>
              <a:t>evidencia alguna de corrupción, por cuanto él era fiel, y ninguna negligencia ni corrupción podía hallarse en él. </a:t>
            </a:r>
          </a:p>
          <a:p>
            <a:r>
              <a:rPr lang="es-ES" sz="2200" dirty="0" smtClean="0"/>
              <a:t>Dan 6:7  Todos los funcionarios del reino, prefectos, sátrapas, altos oficiales y gobernadores, han acordado que el rey promulgue un edicto y ponga en vigor el mandato de que cualquiera que en el término de treinta días haga petición a cualquier dios u hombre fuera de ti, oh rey, sea echado en el foso de los leones. </a:t>
            </a:r>
          </a:p>
          <a:p>
            <a:r>
              <a:rPr lang="es-ES" sz="2200" dirty="0" smtClean="0"/>
              <a:t>Dan 6:8  Ahora pues, oh rey, promulga el mandato y firma el documento para que no sea modificado, conforme a la ley de los medos y persas, que no puede ser revocada. </a:t>
            </a:r>
          </a:p>
          <a:p>
            <a:r>
              <a:rPr lang="es-ES" sz="2200" dirty="0" smtClean="0"/>
              <a:t>Dan 6:10  Cuando Daniel supo que había sido firmado el documento, entró en su casa (en su aposento superior tenía ventanas abiertas en dirección a Jerusalén), y como lo solía hacer antes, continuó arrodillándose tres veces al día, orando y dando gracias delante de su Dios.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26735E-6 L -1.0118 0.03122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600" y="1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  <p:bldP spid="4" grpId="0" animBg="1"/>
      <p:bldP spid="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790600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s-ES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Nehemías</a:t>
            </a:r>
            <a:endParaRPr lang="es-ES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711349"/>
            <a:ext cx="7704856" cy="4525963"/>
          </a:xfrm>
        </p:spPr>
        <p:txBody>
          <a:bodyPr/>
          <a:lstStyle/>
          <a:p>
            <a:r>
              <a:rPr lang="es-ES" dirty="0" smtClean="0"/>
              <a:t>Nehemías 1:2,3,4,11.</a:t>
            </a:r>
          </a:p>
          <a:p>
            <a:r>
              <a:rPr lang="es-ES" dirty="0" smtClean="0"/>
              <a:t>Nehemías era copero del rey de </a:t>
            </a:r>
            <a:r>
              <a:rPr lang="es-ES" dirty="0" err="1" smtClean="0"/>
              <a:t>persia</a:t>
            </a:r>
            <a:r>
              <a:rPr lang="es-ES" dirty="0" smtClean="0"/>
              <a:t>, </a:t>
            </a:r>
            <a:r>
              <a:rPr lang="es-ES" dirty="0" err="1" smtClean="0"/>
              <a:t>Artajerjes</a:t>
            </a:r>
            <a:r>
              <a:rPr lang="es-ES" dirty="0" smtClean="0"/>
              <a:t>.</a:t>
            </a:r>
          </a:p>
          <a:p>
            <a:r>
              <a:rPr lang="es-ES" dirty="0" smtClean="0"/>
              <a:t>¿Ante la situación de Jerusalén que opción tenia?</a:t>
            </a:r>
          </a:p>
          <a:p>
            <a:pPr lvl="1"/>
            <a:r>
              <a:rPr lang="es-ES" dirty="0" smtClean="0"/>
              <a:t>Podía orar al Señor para que la situación mejorase y seguir haciendo su vida.</a:t>
            </a:r>
          </a:p>
          <a:p>
            <a:pPr lvl="1"/>
            <a:r>
              <a:rPr lang="es-ES" dirty="0" smtClean="0"/>
              <a:t>O podía arriesgar su vida y pedirle a todo un rey de Persia que revocara una ley.</a:t>
            </a: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9468544" y="260648"/>
            <a:ext cx="8640960" cy="6093976"/>
          </a:xfrm>
          <a:prstGeom prst="rect">
            <a:avLst/>
          </a:prstGeom>
          <a:solidFill>
            <a:schemeClr val="bg1">
              <a:lumMod val="50000"/>
              <a:alpha val="83000"/>
            </a:schemeClr>
          </a:solidFill>
        </p:spPr>
        <p:txBody>
          <a:bodyPr wrap="square">
            <a:spAutoFit/>
          </a:bodyPr>
          <a:lstStyle/>
          <a:p>
            <a:r>
              <a:rPr lang="es-ES" sz="2600" dirty="0" err="1" smtClean="0"/>
              <a:t>Neh</a:t>
            </a:r>
            <a:r>
              <a:rPr lang="es-ES" sz="2600" dirty="0" smtClean="0"/>
              <a:t> 1:2  vino </a:t>
            </a:r>
            <a:r>
              <a:rPr lang="es-ES" sz="2600" dirty="0" err="1" smtClean="0"/>
              <a:t>Hananí</a:t>
            </a:r>
            <a:r>
              <a:rPr lang="es-ES" sz="2600" dirty="0" smtClean="0"/>
              <a:t>, uno de mis hermanos, con </a:t>
            </a:r>
            <a:r>
              <a:rPr lang="es-ES" sz="2600" i="1" dirty="0" smtClean="0"/>
              <a:t>algunos hombres de Judá, y les pregunté por los judíos, los que habían escapado y habían sobrevivido a la cautividad, y por Jerusalén. </a:t>
            </a:r>
          </a:p>
          <a:p>
            <a:r>
              <a:rPr lang="es-ES" sz="2600" dirty="0" err="1" smtClean="0"/>
              <a:t>Neh</a:t>
            </a:r>
            <a:r>
              <a:rPr lang="es-ES" sz="2600" dirty="0" smtClean="0"/>
              <a:t> 1:3  Y me dijeron: El remanente, los que sobrevivieron a la cautividad allí en la provincia, están en gran aflicción y oprobio, y la muralla de Jerusalén está derribada y sus puertas quemadas a fuego. </a:t>
            </a:r>
          </a:p>
          <a:p>
            <a:r>
              <a:rPr lang="es-ES" sz="2600" dirty="0" err="1" smtClean="0"/>
              <a:t>Neh</a:t>
            </a:r>
            <a:r>
              <a:rPr lang="es-ES" sz="2600" dirty="0" smtClean="0"/>
              <a:t> 1:4  Y cuando oí estas palabras, me senté y lloré, e hice duelo </a:t>
            </a:r>
            <a:r>
              <a:rPr lang="es-ES" sz="2600" i="1" dirty="0" smtClean="0"/>
              <a:t>algunos días, y estuve ayunando y orando delante del Dios del cielo. </a:t>
            </a:r>
          </a:p>
          <a:p>
            <a:r>
              <a:rPr lang="es-ES" sz="2600" dirty="0" err="1" smtClean="0"/>
              <a:t>Neh</a:t>
            </a:r>
            <a:r>
              <a:rPr lang="es-ES" sz="2600" dirty="0" smtClean="0"/>
              <a:t> 1:11  Te ruego, oh Señor, que tu oído esté atento ahora a la oración de tu siervo y a la oración de tus siervos que se deleitan en reverenciar tu nombre; haz prosperar hoy a tu siervo, y concédele favor delante de este hombre. Era yo entonces copero del rey.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20259E-7 L -1.00799 0.0388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400" y="1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s-ES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Jesús</a:t>
            </a:r>
            <a:endParaRPr lang="es-ES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smtClean="0"/>
              <a:t>Mateo 26:36-39.</a:t>
            </a:r>
            <a:endParaRPr lang="es-ES" dirty="0" smtClean="0"/>
          </a:p>
          <a:p>
            <a:r>
              <a:rPr lang="es-ES" dirty="0" smtClean="0"/>
              <a:t>Damos por hecho que Jesús tenia que morir por nosotros.</a:t>
            </a:r>
          </a:p>
          <a:p>
            <a:r>
              <a:rPr lang="es-ES" dirty="0" smtClean="0"/>
              <a:t>¿Pero que opción tenia?</a:t>
            </a:r>
          </a:p>
          <a:p>
            <a:pPr lvl="1"/>
            <a:r>
              <a:rPr lang="es-ES" dirty="0" smtClean="0"/>
              <a:t>Podría haber perdonado nuestros pecados sin morir y sin sufrir, simplemente por la autoridad que tiene. Quizás.</a:t>
            </a:r>
          </a:p>
          <a:p>
            <a:pPr lvl="1"/>
            <a:r>
              <a:rPr lang="es-ES" dirty="0" smtClean="0"/>
              <a:t>O podría haberse evitado la muerte y el sufrimiento y dejarnos con lo que nos merecemos.</a:t>
            </a: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9396536" y="764704"/>
            <a:ext cx="8568952" cy="4401205"/>
          </a:xfrm>
          <a:prstGeom prst="rect">
            <a:avLst/>
          </a:prstGeom>
          <a:solidFill>
            <a:schemeClr val="bg1">
              <a:lumMod val="50000"/>
              <a:alpha val="81000"/>
            </a:schemeClr>
          </a:solidFill>
        </p:spPr>
        <p:txBody>
          <a:bodyPr wrap="square">
            <a:spAutoFit/>
          </a:bodyPr>
          <a:lstStyle/>
          <a:p>
            <a:r>
              <a:rPr lang="es-ES" sz="2800" dirty="0" smtClean="0"/>
              <a:t>Mat 26:36  Entonces Jesús llegó* con ellos a un lugar que se llama Getsemaní, y dijo* a sus discípulos: Sentaos aquí mientras yo voy allá y oro. </a:t>
            </a:r>
          </a:p>
          <a:p>
            <a:r>
              <a:rPr lang="es-ES" sz="2800" dirty="0" smtClean="0"/>
              <a:t>Mat 26:37  Y tomando consigo a Pedro y a los dos hijos de </a:t>
            </a:r>
            <a:r>
              <a:rPr lang="es-ES" sz="2800" dirty="0" err="1" smtClean="0"/>
              <a:t>Zebedeo</a:t>
            </a:r>
            <a:r>
              <a:rPr lang="es-ES" sz="2800" dirty="0" smtClean="0"/>
              <a:t>, comenzó a entristecerse y a angustiarse. </a:t>
            </a:r>
          </a:p>
          <a:p>
            <a:r>
              <a:rPr lang="es-ES" sz="2800" dirty="0" smtClean="0"/>
              <a:t>Mat 26:38  Entonces les dijo*: Mi alma está muy afligida, hasta el punto de la muerte; quedaos aquí y velad conmigo. </a:t>
            </a:r>
          </a:p>
          <a:p>
            <a:r>
              <a:rPr lang="es-ES" sz="2800" dirty="0" smtClean="0"/>
              <a:t>Mat 26:39  Y adelantándose un poco, cayó sobre su rostro, orando y diciendo: Padre mío, si es posible, que pase de mí esta copa; pero no sea como yo quiero, sino como tú </a:t>
            </a:r>
            <a:r>
              <a:rPr lang="es-ES" sz="2800" i="1" dirty="0" smtClean="0"/>
              <a:t>quieras.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59944E-6 L -0.99618 0.09898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800" y="4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2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*0.0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h+1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792088"/>
          </a:xfrm>
        </p:spPr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s-E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Todas estas personas tienen algo en común.</a:t>
            </a:r>
            <a:endParaRPr lang="es-ES" sz="3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1700808"/>
            <a:ext cx="7924800" cy="4068763"/>
          </a:xfrm>
        </p:spPr>
        <p:txBody>
          <a:bodyPr>
            <a:normAutofit fontScale="92500" lnSpcReduction="20000"/>
          </a:bodyPr>
          <a:lstStyle/>
          <a:p>
            <a:r>
              <a:rPr lang="es-ES" dirty="0" smtClean="0"/>
              <a:t>Todas ellas no pensaron en si mismas.</a:t>
            </a:r>
          </a:p>
          <a:p>
            <a:r>
              <a:rPr lang="es-ES" dirty="0" smtClean="0"/>
              <a:t>No pensaron en su conveniencia.</a:t>
            </a:r>
          </a:p>
          <a:p>
            <a:r>
              <a:rPr lang="es-ES" dirty="0" smtClean="0"/>
              <a:t>No pensaron en su comodidad.</a:t>
            </a:r>
          </a:p>
          <a:p>
            <a:r>
              <a:rPr lang="es-ES" dirty="0" smtClean="0"/>
              <a:t>No pensaron que no estaban obligados a hacerlo.</a:t>
            </a:r>
          </a:p>
          <a:p>
            <a:r>
              <a:rPr lang="es-ES" dirty="0" smtClean="0"/>
              <a:t>Ellos eligieron la opción de servir a Dios, pese a todos los inconvenientes que traía.</a:t>
            </a:r>
          </a:p>
          <a:p>
            <a:r>
              <a:rPr lang="es-ES" dirty="0" smtClean="0"/>
              <a:t>Eligieron pensar en los demás.</a:t>
            </a:r>
          </a:p>
          <a:p>
            <a:r>
              <a:rPr lang="es-ES" dirty="0" smtClean="0"/>
              <a:t>Eligieron lo espiritual frente a lo carnal, aunque a veces tengamos la “opción de elegir”.</a:t>
            </a:r>
            <a:endParaRPr lang="es-E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s-ES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Santiago 4:17</a:t>
            </a:r>
            <a:endParaRPr lang="es-ES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79648" y="1916832"/>
            <a:ext cx="7924800" cy="4068763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“A </a:t>
            </a:r>
            <a:r>
              <a:rPr lang="es-ES" dirty="0"/>
              <a:t>aquel, pues, que sabe hacer </a:t>
            </a:r>
            <a:r>
              <a:rPr lang="es-ES" i="1" dirty="0"/>
              <a:t>lo bueno y no lo hace, le es pecado</a:t>
            </a:r>
            <a:r>
              <a:rPr lang="es-ES" i="1" dirty="0" smtClean="0"/>
              <a:t>.“</a:t>
            </a:r>
          </a:p>
          <a:p>
            <a:r>
              <a:rPr lang="es-ES" dirty="0" smtClean="0"/>
              <a:t>Este versículo es muy corto, pero muy profundo.</a:t>
            </a:r>
          </a:p>
          <a:p>
            <a:r>
              <a:rPr lang="es-ES" dirty="0" smtClean="0"/>
              <a:t>Debemos pensar en todo momento si lo que estoy eligiendo es lo mejor que puedo elegir, no para mi, sino para el Señor, para mis hermanos y para el mundo.</a:t>
            </a:r>
            <a:endParaRPr lang="es-ES" dirty="0"/>
          </a:p>
          <a:p>
            <a:endParaRPr lang="es-E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s-ES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Una buena pregunta</a:t>
            </a:r>
            <a:endParaRPr lang="es-ES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95672" y="1844824"/>
            <a:ext cx="7708776" cy="4068763"/>
          </a:xfrm>
        </p:spPr>
        <p:txBody>
          <a:bodyPr>
            <a:normAutofit/>
          </a:bodyPr>
          <a:lstStyle/>
          <a:p>
            <a:r>
              <a:rPr lang="es-ES" dirty="0" smtClean="0"/>
              <a:t>¿Qué haría Jesús en mi lugar?</a:t>
            </a:r>
          </a:p>
          <a:p>
            <a:r>
              <a:rPr lang="es-ES" dirty="0" smtClean="0"/>
              <a:t>Es una pregunta efectiva que nos dará la respuesta oportuna ante la duda.</a:t>
            </a:r>
          </a:p>
          <a:p>
            <a:pPr lvl="1"/>
            <a:r>
              <a:rPr lang="es-ES" dirty="0" smtClean="0"/>
              <a:t>¿Qué haría Jesús en las reuniones de la iglesia?</a:t>
            </a:r>
          </a:p>
          <a:p>
            <a:pPr lvl="1"/>
            <a:r>
              <a:rPr lang="es-ES" dirty="0" smtClean="0"/>
              <a:t>¿Qué haría Jesús en cuanto a la playa?</a:t>
            </a:r>
          </a:p>
          <a:p>
            <a:pPr lvl="1"/>
            <a:r>
              <a:rPr lang="es-ES" dirty="0" smtClean="0"/>
              <a:t>¿Qué haría Jesús en cuanto a las discotecas?</a:t>
            </a:r>
          </a:p>
          <a:p>
            <a:pPr lvl="1"/>
            <a:r>
              <a:rPr lang="es-ES" dirty="0" smtClean="0"/>
              <a:t>¿Qué haría Jesús en cuanto a la comodidad?</a:t>
            </a:r>
            <a:endParaRPr lang="es-E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4">
  <a:themeElements>
    <a:clrScheme name="Técnico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70000"/>
                <a:satMod val="350000"/>
              </a:schemeClr>
            </a:gs>
          </a:gsLst>
          <a:path path="circle">
            <a:fillToRect l="51000" t="-20000" r="2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25000"/>
                <a:satMod val="350000"/>
              </a:schemeClr>
              <a:schemeClr val="phClr">
                <a:tint val="83000"/>
                <a:satMod val="115000"/>
              </a:schemeClr>
            </a:duotone>
          </a:blip>
          <a:tile tx="0" ty="0" sx="120000" sy="120000" flip="xy" algn="t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FederationBol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Federation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Tema38">
  <a:themeElements>
    <a:clrScheme name="Green Template-Template">
      <a:dk1>
        <a:srgbClr val="000000"/>
      </a:dk1>
      <a:lt1>
        <a:srgbClr val="FFFFFF"/>
      </a:lt1>
      <a:dk2>
        <a:srgbClr val="1F7335"/>
      </a:dk2>
      <a:lt2>
        <a:srgbClr val="C4FF8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0ED7B"/>
      </a:hlink>
      <a:folHlink>
        <a:srgbClr val="F3EB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13.xml><?xml version="1.0" encoding="utf-8"?>
<a:theme xmlns:a="http://schemas.openxmlformats.org/drawingml/2006/main" name="1_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14.xml><?xml version="1.0" encoding="utf-8"?>
<a:theme xmlns:a="http://schemas.openxmlformats.org/drawingml/2006/main" name="Tema39">
  <a:themeElements>
    <a:clrScheme name="Green Template-Template">
      <a:dk1>
        <a:srgbClr val="000000"/>
      </a:dk1>
      <a:lt1>
        <a:srgbClr val="FFFFFF"/>
      </a:lt1>
      <a:dk2>
        <a:srgbClr val="1F7335"/>
      </a:dk2>
      <a:lt2>
        <a:srgbClr val="C4FF8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0ED7B"/>
      </a:hlink>
      <a:folHlink>
        <a:srgbClr val="F3EB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15.xml><?xml version="1.0" encoding="utf-8"?>
<a:theme xmlns:a="http://schemas.openxmlformats.org/drawingml/2006/main" name="2_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16.xml><?xml version="1.0" encoding="utf-8"?>
<a:theme xmlns:a="http://schemas.openxmlformats.org/drawingml/2006/main" name="Tema42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17.xml><?xml version="1.0" encoding="utf-8"?>
<a:theme xmlns:a="http://schemas.openxmlformats.org/drawingml/2006/main" name="3_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18.xml><?xml version="1.0" encoding="utf-8"?>
<a:theme xmlns:a="http://schemas.openxmlformats.org/drawingml/2006/main" name="Tema23">
  <a:themeElements>
    <a:clrScheme name="Default Design 13">
      <a:dk1>
        <a:srgbClr val="808080"/>
      </a:dk1>
      <a:lt1>
        <a:srgbClr val="FFFFFF"/>
      </a:lt1>
      <a:dk2>
        <a:srgbClr val="5E2420"/>
      </a:dk2>
      <a:lt2>
        <a:srgbClr val="FFFFFF"/>
      </a:lt2>
      <a:accent1>
        <a:srgbClr val="D29F29"/>
      </a:accent1>
      <a:accent2>
        <a:srgbClr val="C04527"/>
      </a:accent2>
      <a:accent3>
        <a:srgbClr val="B6ACAB"/>
      </a:accent3>
      <a:accent4>
        <a:srgbClr val="DADADA"/>
      </a:accent4>
      <a:accent5>
        <a:srgbClr val="E5CDAC"/>
      </a:accent5>
      <a:accent6>
        <a:srgbClr val="AE3E22"/>
      </a:accent6>
      <a:hlink>
        <a:srgbClr val="B89749"/>
      </a:hlink>
      <a:folHlink>
        <a:srgbClr val="B58346"/>
      </a:folHlink>
    </a:clrScheme>
    <a:fontScheme name="Default Design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808080"/>
        </a:dk1>
        <a:lt1>
          <a:srgbClr val="FFFFFF"/>
        </a:lt1>
        <a:dk2>
          <a:srgbClr val="5E2420"/>
        </a:dk2>
        <a:lt2>
          <a:srgbClr val="FFFFFF"/>
        </a:lt2>
        <a:accent1>
          <a:srgbClr val="D29F29"/>
        </a:accent1>
        <a:accent2>
          <a:srgbClr val="C04527"/>
        </a:accent2>
        <a:accent3>
          <a:srgbClr val="B6ACAB"/>
        </a:accent3>
        <a:accent4>
          <a:srgbClr val="DADADA"/>
        </a:accent4>
        <a:accent5>
          <a:srgbClr val="E5CDAC"/>
        </a:accent5>
        <a:accent6>
          <a:srgbClr val="AE3E22"/>
        </a:accent6>
        <a:hlink>
          <a:srgbClr val="B89749"/>
        </a:hlink>
        <a:folHlink>
          <a:srgbClr val="B5834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5C1F00"/>
        </a:dk1>
        <a:lt1>
          <a:srgbClr val="FFFFFF"/>
        </a:lt1>
        <a:dk2>
          <a:srgbClr val="5E2420"/>
        </a:dk2>
        <a:lt2>
          <a:srgbClr val="FFFFFF"/>
        </a:lt2>
        <a:accent1>
          <a:srgbClr val="713E39"/>
        </a:accent1>
        <a:accent2>
          <a:srgbClr val="BE7960"/>
        </a:accent2>
        <a:accent3>
          <a:srgbClr val="B6ACAB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ema3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7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8.xml><?xml version="1.0" encoding="utf-8"?>
<a:theme xmlns:a="http://schemas.openxmlformats.org/drawingml/2006/main" name="Tema32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a de Office">
      <a:majorFont>
        <a:latin typeface="FederationBold"/>
        <a:ea typeface=""/>
        <a:cs typeface=""/>
      </a:majorFont>
      <a:minorFont>
        <a:latin typeface="Federation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FederationBol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Tema4</Template>
  <TotalTime>278</TotalTime>
  <Words>1458</Words>
  <Application>Microsoft Office PowerPoint</Application>
  <PresentationFormat>Presentación en pantalla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18</vt:i4>
      </vt:variant>
      <vt:variant>
        <vt:lpstr>Títulos de diapositiva</vt:lpstr>
      </vt:variant>
      <vt:variant>
        <vt:i4>10</vt:i4>
      </vt:variant>
    </vt:vector>
  </HeadingPairs>
  <TitlesOfParts>
    <vt:vector size="28" baseType="lpstr">
      <vt:lpstr>Tema4</vt:lpstr>
      <vt:lpstr>Tema14</vt:lpstr>
      <vt:lpstr>2_Office Theme</vt:lpstr>
      <vt:lpstr>1_Office Theme</vt:lpstr>
      <vt:lpstr>3_Office Theme</vt:lpstr>
      <vt:lpstr>Tema3</vt:lpstr>
      <vt:lpstr>White with Courier font for code slides</vt:lpstr>
      <vt:lpstr>Tema32</vt:lpstr>
      <vt:lpstr>Custom Design</vt:lpstr>
      <vt:lpstr>1_Custom Design</vt:lpstr>
      <vt:lpstr>2_Custom Design</vt:lpstr>
      <vt:lpstr>Tema38</vt:lpstr>
      <vt:lpstr>1_White with Courier font for code slides</vt:lpstr>
      <vt:lpstr>Tema39</vt:lpstr>
      <vt:lpstr>2_White with Courier font for code slides</vt:lpstr>
      <vt:lpstr>Tema42</vt:lpstr>
      <vt:lpstr>3_White with Courier font for code slides</vt:lpstr>
      <vt:lpstr>Tema23</vt:lpstr>
      <vt:lpstr>Obligación u Opcional</vt:lpstr>
      <vt:lpstr>Introducción</vt:lpstr>
      <vt:lpstr>Abraham y Lot</vt:lpstr>
      <vt:lpstr>Daniel</vt:lpstr>
      <vt:lpstr>Nehemías</vt:lpstr>
      <vt:lpstr>Jesús</vt:lpstr>
      <vt:lpstr>Todas estas personas tienen algo en común.</vt:lpstr>
      <vt:lpstr>Santiago 4:17</vt:lpstr>
      <vt:lpstr>Una buena pregunta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Obligación u Opcional</dc:title>
  <dc:creator>Jonatan</dc:creator>
  <cp:lastModifiedBy>Jonatan</cp:lastModifiedBy>
  <cp:revision>16</cp:revision>
  <dcterms:created xsi:type="dcterms:W3CDTF">2012-07-23T08:23:51Z</dcterms:created>
  <dcterms:modified xsi:type="dcterms:W3CDTF">2012-07-28T14:36:27Z</dcterms:modified>
</cp:coreProperties>
</file>