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A51F53-F8F1-4AFF-B183-9A519A748365}" type="datetimeFigureOut">
              <a:rPr lang="es-NI" smtClean="0"/>
              <a:pPr/>
              <a:t>13/12/2015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9CCC7870-E22E-4FD2-B61D-C2A0115733F1}"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51F53-F8F1-4AFF-B183-9A519A748365}" type="datetimeFigureOut">
              <a:rPr lang="es-NI" smtClean="0"/>
              <a:pPr/>
              <a:t>13/12/2015</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C7870-E22E-4FD2-B61D-C2A0115733F1}"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12474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ES" b="1" u="sng" dirty="0" smtClean="0"/>
              <a:t/>
            </a:r>
            <a:br>
              <a:rPr lang="es-ES" b="1" u="sng" dirty="0" smtClean="0"/>
            </a:br>
            <a:r>
              <a:rPr lang="es-ES" b="1" u="sng" dirty="0" smtClean="0"/>
              <a:t>PONER </a:t>
            </a:r>
            <a:r>
              <a:rPr lang="es-ES" b="1" u="sng" dirty="0"/>
              <a:t>A DIOS EN PRIMER LUGAR.</a:t>
            </a:r>
            <a:r>
              <a:rPr lang="es-NI" dirty="0"/>
              <a:t/>
            </a:r>
            <a:br>
              <a:rPr lang="es-NI" dirty="0"/>
            </a:br>
            <a:endParaRPr lang="es-NI" dirty="0"/>
          </a:p>
        </p:txBody>
      </p:sp>
      <p:sp>
        <p:nvSpPr>
          <p:cNvPr id="5" name="4 Marcador de contenido"/>
          <p:cNvSpPr>
            <a:spLocks noGrp="1"/>
          </p:cNvSpPr>
          <p:nvPr>
            <p:ph idx="1"/>
          </p:nvPr>
        </p:nvSpPr>
        <p:spPr>
          <a:xfrm>
            <a:off x="0" y="1340768"/>
            <a:ext cx="9144000" cy="4320480"/>
          </a:xfrm>
        </p:spPr>
        <p:style>
          <a:lnRef idx="1">
            <a:schemeClr val="accent5"/>
          </a:lnRef>
          <a:fillRef idx="3">
            <a:schemeClr val="accent5"/>
          </a:fillRef>
          <a:effectRef idx="2">
            <a:schemeClr val="accent5"/>
          </a:effectRef>
          <a:fontRef idx="minor">
            <a:schemeClr val="lt1"/>
          </a:fontRef>
        </p:style>
        <p:txBody>
          <a:bodyPr>
            <a:normAutofit fontScale="70000" lnSpcReduction="20000"/>
          </a:bodyPr>
          <a:lstStyle/>
          <a:p>
            <a:pPr lvl="0" algn="just"/>
            <a:r>
              <a:rPr lang="es-ES" b="1" dirty="0"/>
              <a:t>En este estudio veremos que debemos de poner a Dios en primer lugar siempre, no solo una veces, sino siempre, Dios debe de ocupar el primer lugar siempre sobre toda las cosas.</a:t>
            </a:r>
            <a:endParaRPr lang="es-NI" b="1" dirty="0"/>
          </a:p>
          <a:p>
            <a:pPr lvl="0" algn="just"/>
            <a:r>
              <a:rPr lang="es-ES" b="1" dirty="0"/>
              <a:t>¿Cuál es la prioridad suya?, ¿su empleo, el estudio, o el </a:t>
            </a:r>
            <a:r>
              <a:rPr lang="es-ES" b="1" dirty="0" smtClean="0"/>
              <a:t>entretenimiento, el carro, casa? </a:t>
            </a:r>
            <a:r>
              <a:rPr lang="es-ES" b="1" dirty="0"/>
              <a:t>Nuestras prioridades son lo que ponemos primero. Nosotros debemos preguntarnos, ¿cuál es mi prioridad?</a:t>
            </a:r>
            <a:endParaRPr lang="es-NI" b="1" dirty="0"/>
          </a:p>
          <a:p>
            <a:pPr lvl="0" algn="just"/>
            <a:r>
              <a:rPr lang="es-ES" b="1" dirty="0"/>
              <a:t>Muchas veces dejamos de poner a Dios primero por otras cosas que deben ser segundo lugar en nuestra vida.</a:t>
            </a:r>
            <a:endParaRPr lang="es-NI" b="1" dirty="0"/>
          </a:p>
          <a:p>
            <a:pPr lvl="0" algn="just"/>
            <a:r>
              <a:rPr lang="es-ES" b="1" dirty="0"/>
              <a:t>Si Dios no ocupa el primer lugar en nuestra vida, El nunca va a ocupar ningún segundo ni tercer lugar, si no ocupa el primer lugar no estará con nosotros, si no le ponemos de primer lugar El no estará en nuestra vida.</a:t>
            </a:r>
            <a:endParaRPr lang="es-NI" b="1" dirty="0"/>
          </a:p>
          <a:p>
            <a:pPr lvl="0" algn="just"/>
            <a:r>
              <a:rPr lang="es-ES" b="1" dirty="0"/>
              <a:t>Hermanos démosle el primer lugar a Dios, sino lo hacemos le estamos irrespetando, y no le estamos amando.</a:t>
            </a:r>
            <a:endParaRPr lang="es-NI" b="1" dirty="0"/>
          </a:p>
          <a:p>
            <a:endParaRPr lang="es-NI" dirty="0"/>
          </a:p>
        </p:txBody>
      </p:sp>
      <p:pic>
        <p:nvPicPr>
          <p:cNvPr id="1026" name="Picture 2" descr="C:\Users\MARIO MORENO\Desktop\Poner A Dios\entretenimiento.jpg"/>
          <p:cNvPicPr>
            <a:picLocks noChangeAspect="1" noChangeArrowheads="1"/>
          </p:cNvPicPr>
          <p:nvPr/>
        </p:nvPicPr>
        <p:blipFill>
          <a:blip r:embed="rId2" cstate="print"/>
          <a:srcRect/>
          <a:stretch>
            <a:fillRect/>
          </a:stretch>
        </p:blipFill>
        <p:spPr bwMode="auto">
          <a:xfrm>
            <a:off x="0" y="5733257"/>
            <a:ext cx="2251348" cy="1124744"/>
          </a:xfrm>
          <a:prstGeom prst="rect">
            <a:avLst/>
          </a:prstGeom>
          <a:noFill/>
        </p:spPr>
      </p:pic>
      <p:pic>
        <p:nvPicPr>
          <p:cNvPr id="1027" name="Picture 3" descr="C:\Users\MARIO MORENO\Desktop\Poner A Dios\IMAGEN~1.GIF"/>
          <p:cNvPicPr>
            <a:picLocks noChangeAspect="1" noChangeArrowheads="1"/>
          </p:cNvPicPr>
          <p:nvPr/>
        </p:nvPicPr>
        <p:blipFill>
          <a:blip r:embed="rId3" cstate="print"/>
          <a:srcRect/>
          <a:stretch>
            <a:fillRect/>
          </a:stretch>
        </p:blipFill>
        <p:spPr bwMode="auto">
          <a:xfrm>
            <a:off x="2483768" y="5661248"/>
            <a:ext cx="2304703" cy="1196752"/>
          </a:xfrm>
          <a:prstGeom prst="rect">
            <a:avLst/>
          </a:prstGeom>
          <a:noFill/>
        </p:spPr>
      </p:pic>
      <p:pic>
        <p:nvPicPr>
          <p:cNvPr id="1028" name="Picture 4" descr="C:\Users\MARIO MORENO\Desktop\Poner A Dios\estudio1.jpg"/>
          <p:cNvPicPr>
            <a:picLocks noChangeAspect="1" noChangeArrowheads="1"/>
          </p:cNvPicPr>
          <p:nvPr/>
        </p:nvPicPr>
        <p:blipFill>
          <a:blip r:embed="rId4" cstate="print"/>
          <a:srcRect/>
          <a:stretch>
            <a:fillRect/>
          </a:stretch>
        </p:blipFill>
        <p:spPr bwMode="auto">
          <a:xfrm>
            <a:off x="5004048" y="5733256"/>
            <a:ext cx="2160240" cy="1124744"/>
          </a:xfrm>
          <a:prstGeom prst="rect">
            <a:avLst/>
          </a:prstGeom>
          <a:noFill/>
        </p:spPr>
      </p:pic>
      <p:pic>
        <p:nvPicPr>
          <p:cNvPr id="1029" name="Picture 5" descr="C:\Users\MARIO MORENO\Desktop\Poner A Dios\casa.gif"/>
          <p:cNvPicPr>
            <a:picLocks noChangeAspect="1" noChangeArrowheads="1"/>
          </p:cNvPicPr>
          <p:nvPr/>
        </p:nvPicPr>
        <p:blipFill>
          <a:blip r:embed="rId5" cstate="print"/>
          <a:srcRect/>
          <a:stretch>
            <a:fillRect/>
          </a:stretch>
        </p:blipFill>
        <p:spPr bwMode="auto">
          <a:xfrm>
            <a:off x="7164288" y="5733257"/>
            <a:ext cx="1979712" cy="11247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diamond(in)">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amond(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amond(in)">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diamond(in)">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diamond(in)">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diamond(in)">
                                      <p:cBhvr>
                                        <p:cTn id="37" dur="20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diamond(in)">
                                      <p:cBhvr>
                                        <p:cTn id="42" dur="20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diamond(in)">
                                      <p:cBhvr>
                                        <p:cTn id="47" dur="20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diamond(in)">
                                      <p:cBhvr>
                                        <p:cTn id="52" dur="2000"/>
                                        <p:tgtEl>
                                          <p:spTgt spid="1028"/>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diamond(in)">
                                      <p:cBhvr>
                                        <p:cTn id="57"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style>
          <a:lnRef idx="1">
            <a:schemeClr val="accent5"/>
          </a:lnRef>
          <a:fillRef idx="3">
            <a:schemeClr val="accent5"/>
          </a:fillRef>
          <a:effectRef idx="2">
            <a:schemeClr val="accent5"/>
          </a:effectRef>
          <a:fontRef idx="minor">
            <a:schemeClr val="lt1"/>
          </a:fontRef>
        </p:style>
        <p:txBody>
          <a:bodyPr/>
          <a:lstStyle/>
          <a:p>
            <a:pPr lvl="0" algn="just"/>
            <a:r>
              <a:rPr lang="es-ES" b="1" dirty="0" smtClean="0"/>
              <a:t>Si tenemos cosas que hacer en nuestra casa lavar planchar, no nos reunimos. Lucas.10:38-42. Marta estaba afanada, preocupada por la comida, ponía la comida los quehaceres de la casa en primer lugar, que a Dios, María había decido dar el primer lugar a Dios, dejemos en segundo lugar las cosas del hogar y démosle el primer lugar a Dios. No dejemos de reunirnos por estar haciendo las cosas de las casa.</a:t>
            </a:r>
            <a:endParaRPr lang="es-NI" b="1" dirty="0" smtClean="0"/>
          </a:p>
          <a:p>
            <a:endParaRPr lang="es-NI" dirty="0"/>
          </a:p>
        </p:txBody>
      </p:sp>
      <p:sp>
        <p:nvSpPr>
          <p:cNvPr id="4" name="3 Rectángulo"/>
          <p:cNvSpPr/>
          <p:nvPr/>
        </p:nvSpPr>
        <p:spPr>
          <a:xfrm>
            <a:off x="0" y="4581128"/>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Aconteció que yendo de camino, entró en una aldea; y una mujer llamada Marta le recibió en su casa.</a:t>
            </a:r>
            <a:endParaRPr lang="es-NI" b="1" dirty="0"/>
          </a:p>
        </p:txBody>
      </p:sp>
      <p:sp>
        <p:nvSpPr>
          <p:cNvPr id="5" name="4 Rectángulo"/>
          <p:cNvSpPr/>
          <p:nvPr/>
        </p:nvSpPr>
        <p:spPr>
          <a:xfrm>
            <a:off x="0" y="593467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Esta tenía una hermana que se llamaba María, la cual, sentándose a los pies de Jesús, oía su palabra.</a:t>
            </a:r>
            <a:endParaRPr lang="es-NI" b="1" dirty="0"/>
          </a:p>
        </p:txBody>
      </p:sp>
      <p:sp>
        <p:nvSpPr>
          <p:cNvPr id="6" name="5 Rectángulo"/>
          <p:cNvSpPr/>
          <p:nvPr/>
        </p:nvSpPr>
        <p:spPr>
          <a:xfrm>
            <a:off x="4572000" y="3933056"/>
            <a:ext cx="4572000" cy="1200329"/>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Pero Marta se preocupaba con muchos quehaceres, y acercándose, dijo: Señor, ¿no te da cuidado que mi hermana me deje servir sola? Dile, pues, que me ayude.</a:t>
            </a:r>
            <a:endParaRPr lang="es-NI" b="1" dirty="0"/>
          </a:p>
        </p:txBody>
      </p:sp>
      <p:sp>
        <p:nvSpPr>
          <p:cNvPr id="7" name="6 Rectángulo"/>
          <p:cNvSpPr/>
          <p:nvPr/>
        </p:nvSpPr>
        <p:spPr>
          <a:xfrm>
            <a:off x="4572000" y="5157192"/>
            <a:ext cx="4572000" cy="64633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Respondiendo Jesús, le dijo: Marta, Marta, afanada y turbada estás con muchas cosas.</a:t>
            </a:r>
            <a:endParaRPr lang="es-NI" b="1" dirty="0"/>
          </a:p>
        </p:txBody>
      </p:sp>
      <p:sp>
        <p:nvSpPr>
          <p:cNvPr id="8" name="7 Rectángulo"/>
          <p:cNvSpPr/>
          <p:nvPr/>
        </p:nvSpPr>
        <p:spPr>
          <a:xfrm>
            <a:off x="4572000" y="593467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Pero sólo una cosa es necesaria; y María ha escogido la buena parte, la cual no le será quitada.</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NI" b="1" dirty="0" smtClean="0"/>
              <a:t>¿POR CUALES DE TODAS ESTAS COSAS DEJAMOS DE ADORAR A DIOS?</a:t>
            </a:r>
            <a:endParaRPr lang="es-NI" b="1" dirty="0"/>
          </a:p>
        </p:txBody>
      </p:sp>
      <p:pic>
        <p:nvPicPr>
          <p:cNvPr id="3076" name="Picture 4" descr="C:\Users\MARIO MORENO\Desktop\Poner A Dios\8492602-ilustraci-n-de-un-ama-de-casa-que-cocinar-alimentos[1].jpg"/>
          <p:cNvPicPr>
            <a:picLocks noChangeAspect="1" noChangeArrowheads="1"/>
          </p:cNvPicPr>
          <p:nvPr/>
        </p:nvPicPr>
        <p:blipFill>
          <a:blip r:embed="rId2" cstate="print"/>
          <a:srcRect/>
          <a:stretch>
            <a:fillRect/>
          </a:stretch>
        </p:blipFill>
        <p:spPr bwMode="auto">
          <a:xfrm>
            <a:off x="0" y="1988840"/>
            <a:ext cx="3071267" cy="2088232"/>
          </a:xfrm>
          <a:prstGeom prst="rect">
            <a:avLst/>
          </a:prstGeom>
          <a:noFill/>
        </p:spPr>
      </p:pic>
      <p:sp>
        <p:nvSpPr>
          <p:cNvPr id="7" name="6 Rectángulo"/>
          <p:cNvSpPr/>
          <p:nvPr/>
        </p:nvSpPr>
        <p:spPr>
          <a:xfrm>
            <a:off x="611560" y="1484784"/>
            <a:ext cx="14401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COCINAR.</a:t>
            </a:r>
            <a:endParaRPr lang="es-NI" b="1" dirty="0"/>
          </a:p>
        </p:txBody>
      </p:sp>
      <p:pic>
        <p:nvPicPr>
          <p:cNvPr id="3077" name="Picture 5" descr="C:\Users\MARIO MORENO\Desktop\Poner A Dios\8498239-Mujer-infeliz-lavar-platos--Foto-de-archivo.jpg"/>
          <p:cNvPicPr>
            <a:picLocks noChangeAspect="1" noChangeArrowheads="1"/>
          </p:cNvPicPr>
          <p:nvPr/>
        </p:nvPicPr>
        <p:blipFill>
          <a:blip r:embed="rId3" cstate="print"/>
          <a:srcRect/>
          <a:stretch>
            <a:fillRect/>
          </a:stretch>
        </p:blipFill>
        <p:spPr bwMode="auto">
          <a:xfrm>
            <a:off x="3347864" y="2060848"/>
            <a:ext cx="2376264" cy="1584176"/>
          </a:xfrm>
          <a:prstGeom prst="rect">
            <a:avLst/>
          </a:prstGeom>
          <a:noFill/>
        </p:spPr>
      </p:pic>
      <p:sp>
        <p:nvSpPr>
          <p:cNvPr id="9" name="8 Rectángulo"/>
          <p:cNvSpPr/>
          <p:nvPr/>
        </p:nvSpPr>
        <p:spPr>
          <a:xfrm>
            <a:off x="3491880" y="1484784"/>
            <a:ext cx="22322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LAVAR LOS PLATOS</a:t>
            </a:r>
            <a:endParaRPr lang="es-NI" b="1" dirty="0"/>
          </a:p>
        </p:txBody>
      </p:sp>
      <p:pic>
        <p:nvPicPr>
          <p:cNvPr id="3078" name="Picture 6" descr="C:\Users\MARIO MORENO\Desktop\Poner A Dios\sweep.jpg"/>
          <p:cNvPicPr>
            <a:picLocks noChangeAspect="1" noChangeArrowheads="1"/>
          </p:cNvPicPr>
          <p:nvPr/>
        </p:nvPicPr>
        <p:blipFill>
          <a:blip r:embed="rId4" cstate="print"/>
          <a:srcRect/>
          <a:stretch>
            <a:fillRect/>
          </a:stretch>
        </p:blipFill>
        <p:spPr bwMode="auto">
          <a:xfrm>
            <a:off x="6444208" y="2060849"/>
            <a:ext cx="2160240" cy="2016224"/>
          </a:xfrm>
          <a:prstGeom prst="rect">
            <a:avLst/>
          </a:prstGeom>
          <a:noFill/>
        </p:spPr>
      </p:pic>
      <p:sp>
        <p:nvSpPr>
          <p:cNvPr id="11" name="10 Rectángulo"/>
          <p:cNvSpPr/>
          <p:nvPr/>
        </p:nvSpPr>
        <p:spPr>
          <a:xfrm>
            <a:off x="6588224" y="1484784"/>
            <a:ext cx="25557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LIMPIAR LA CASA</a:t>
            </a:r>
            <a:endParaRPr lang="es-NI" b="1" dirty="0"/>
          </a:p>
        </p:txBody>
      </p:sp>
      <p:pic>
        <p:nvPicPr>
          <p:cNvPr id="3079" name="Picture 7" descr="C:\Users\MARIO MORENO\Desktop\Poner A Dios\pa.jpg"/>
          <p:cNvPicPr>
            <a:picLocks noChangeAspect="1" noChangeArrowheads="1"/>
          </p:cNvPicPr>
          <p:nvPr/>
        </p:nvPicPr>
        <p:blipFill>
          <a:blip r:embed="rId5" cstate="print"/>
          <a:srcRect/>
          <a:stretch>
            <a:fillRect/>
          </a:stretch>
        </p:blipFill>
        <p:spPr bwMode="auto">
          <a:xfrm>
            <a:off x="0" y="5085184"/>
            <a:ext cx="2857500" cy="1772816"/>
          </a:xfrm>
          <a:prstGeom prst="rect">
            <a:avLst/>
          </a:prstGeom>
          <a:noFill/>
        </p:spPr>
      </p:pic>
      <p:sp>
        <p:nvSpPr>
          <p:cNvPr id="13" name="12 Rectángulo"/>
          <p:cNvSpPr/>
          <p:nvPr/>
        </p:nvSpPr>
        <p:spPr>
          <a:xfrm>
            <a:off x="0" y="4293096"/>
            <a:ext cx="27718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LAVAR LA ROPA</a:t>
            </a:r>
            <a:endParaRPr lang="es-NI" b="1" dirty="0"/>
          </a:p>
        </p:txBody>
      </p:sp>
      <p:pic>
        <p:nvPicPr>
          <p:cNvPr id="3080" name="Picture 8" descr="C:\Users\MARIO MORENO\Desktop\Poner A Dios\planchar.jpg"/>
          <p:cNvPicPr>
            <a:picLocks noChangeAspect="1" noChangeArrowheads="1"/>
          </p:cNvPicPr>
          <p:nvPr/>
        </p:nvPicPr>
        <p:blipFill>
          <a:blip r:embed="rId6" cstate="print"/>
          <a:srcRect/>
          <a:stretch>
            <a:fillRect/>
          </a:stretch>
        </p:blipFill>
        <p:spPr bwMode="auto">
          <a:xfrm>
            <a:off x="3491880" y="4797152"/>
            <a:ext cx="2736304" cy="2060848"/>
          </a:xfrm>
          <a:prstGeom prst="rect">
            <a:avLst/>
          </a:prstGeom>
          <a:noFill/>
        </p:spPr>
      </p:pic>
      <p:sp>
        <p:nvSpPr>
          <p:cNvPr id="15" name="14 Rectángulo"/>
          <p:cNvSpPr/>
          <p:nvPr/>
        </p:nvSpPr>
        <p:spPr>
          <a:xfrm>
            <a:off x="3563888" y="4293096"/>
            <a:ext cx="24482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PLANCHAR</a:t>
            </a:r>
            <a:endParaRPr lang="es-NI" b="1" dirty="0"/>
          </a:p>
        </p:txBody>
      </p:sp>
      <p:pic>
        <p:nvPicPr>
          <p:cNvPr id="3081" name="Picture 9" descr="C:\Users\MARIO MORENO\Desktop\Poner A Dios\facebook.png"/>
          <p:cNvPicPr>
            <a:picLocks noChangeAspect="1" noChangeArrowheads="1"/>
          </p:cNvPicPr>
          <p:nvPr/>
        </p:nvPicPr>
        <p:blipFill>
          <a:blip r:embed="rId7" cstate="print"/>
          <a:srcRect/>
          <a:stretch>
            <a:fillRect/>
          </a:stretch>
        </p:blipFill>
        <p:spPr bwMode="auto">
          <a:xfrm>
            <a:off x="6551712" y="4869160"/>
            <a:ext cx="2592288" cy="1988840"/>
          </a:xfrm>
          <a:prstGeom prst="rect">
            <a:avLst/>
          </a:prstGeom>
          <a:noFill/>
        </p:spPr>
      </p:pic>
      <p:sp>
        <p:nvSpPr>
          <p:cNvPr id="17" name="16 Rectángulo"/>
          <p:cNvSpPr/>
          <p:nvPr/>
        </p:nvSpPr>
        <p:spPr>
          <a:xfrm>
            <a:off x="6444208" y="4293096"/>
            <a:ext cx="26997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smtClean="0"/>
              <a:t>HACER TODO EN LA CASA</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diamond(in)">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diamond(in)">
                                      <p:cBhvr>
                                        <p:cTn id="22" dur="20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diamond(in)">
                                      <p:cBhvr>
                                        <p:cTn id="32" dur="2000"/>
                                        <p:tgtEl>
                                          <p:spTgt spid="307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amond(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079"/>
                                        </p:tgtEl>
                                        <p:attrNameLst>
                                          <p:attrName>style.visibility</p:attrName>
                                        </p:attrNameLst>
                                      </p:cBhvr>
                                      <p:to>
                                        <p:strVal val="visible"/>
                                      </p:to>
                                    </p:set>
                                    <p:animEffect transition="in" filter="diamond(in)">
                                      <p:cBhvr>
                                        <p:cTn id="42" dur="2000"/>
                                        <p:tgtEl>
                                          <p:spTgt spid="307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3080"/>
                                        </p:tgtEl>
                                        <p:attrNameLst>
                                          <p:attrName>style.visibility</p:attrName>
                                        </p:attrNameLst>
                                      </p:cBhvr>
                                      <p:to>
                                        <p:strVal val="visible"/>
                                      </p:to>
                                    </p:set>
                                    <p:animEffect transition="in" filter="diamond(in)">
                                      <p:cBhvr>
                                        <p:cTn id="52" dur="2000"/>
                                        <p:tgtEl>
                                          <p:spTgt spid="3080"/>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in)">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3081"/>
                                        </p:tgtEl>
                                        <p:attrNameLst>
                                          <p:attrName>style.visibility</p:attrName>
                                        </p:attrNameLst>
                                      </p:cBhvr>
                                      <p:to>
                                        <p:strVal val="visible"/>
                                      </p:to>
                                    </p:set>
                                    <p:animEffect transition="in" filter="diamond(in)">
                                      <p:cBhvr>
                                        <p:cTn id="62"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81128"/>
          </a:xfrm>
        </p:spPr>
        <p:style>
          <a:lnRef idx="1">
            <a:schemeClr val="accent5"/>
          </a:lnRef>
          <a:fillRef idx="3">
            <a:schemeClr val="accent5"/>
          </a:fillRef>
          <a:effectRef idx="2">
            <a:schemeClr val="accent5"/>
          </a:effectRef>
          <a:fontRef idx="minor">
            <a:schemeClr val="lt1"/>
          </a:fontRef>
        </p:style>
        <p:txBody>
          <a:bodyPr>
            <a:normAutofit fontScale="85000" lnSpcReduction="10000"/>
          </a:bodyPr>
          <a:lstStyle/>
          <a:p>
            <a:pPr lvl="0" algn="just"/>
            <a:r>
              <a:rPr lang="es-ES" b="1" u="sng" dirty="0" smtClean="0"/>
              <a:t>Hermano nada es más importante que Dios, Por eso debemos de amarlo con toda el corazón, con toda el alma, y con toda la mente.</a:t>
            </a:r>
            <a:r>
              <a:rPr lang="es-ES" b="1" dirty="0" smtClean="0"/>
              <a:t> Mateo.22:37. En ningún otro texto se nos dice esto de nuestra familia, ni de nuestro trabajo ni de nada, más que solo de Dios, no nos dice:</a:t>
            </a:r>
            <a:endParaRPr lang="es-NI" b="1" dirty="0" smtClean="0"/>
          </a:p>
          <a:p>
            <a:pPr lvl="0" algn="just"/>
            <a:r>
              <a:rPr lang="es-ES" b="1" dirty="0" smtClean="0"/>
              <a:t>Debemos amar a nuestros hijos con todo el corazón, con todo el alma con toda nuestra mente.</a:t>
            </a:r>
            <a:endParaRPr lang="es-NI" b="1" dirty="0" smtClean="0"/>
          </a:p>
          <a:p>
            <a:pPr lvl="0" algn="just"/>
            <a:r>
              <a:rPr lang="es-ES" b="1" dirty="0" smtClean="0"/>
              <a:t>Debemos amar a nuestro trabajo con todo nuestro corazón, con toda el alma con toda nuestra mente.</a:t>
            </a:r>
            <a:endParaRPr lang="es-NI" b="1" dirty="0" smtClean="0"/>
          </a:p>
          <a:p>
            <a:pPr lvl="0" algn="just"/>
            <a:r>
              <a:rPr lang="es-ES" b="1" dirty="0" smtClean="0"/>
              <a:t>Debemos amar los quehaceres de la casa con todo nuestro corazón, con toda el alma con toda nuestra mente.</a:t>
            </a:r>
            <a:endParaRPr lang="es-NI" b="1" dirty="0" smtClean="0"/>
          </a:p>
        </p:txBody>
      </p:sp>
      <p:sp>
        <p:nvSpPr>
          <p:cNvPr id="4" name="3 Rectángulo"/>
          <p:cNvSpPr/>
          <p:nvPr/>
        </p:nvSpPr>
        <p:spPr>
          <a:xfrm>
            <a:off x="0" y="450912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Jesús le dijo: Amarás al Señor tu Dios con todo tu corazón, y con toda tu alma, y con toda tu mente.</a:t>
            </a:r>
            <a:endParaRPr lang="es-NI" b="1" dirty="0"/>
          </a:p>
        </p:txBody>
      </p:sp>
      <p:pic>
        <p:nvPicPr>
          <p:cNvPr id="4098" name="Picture 2" descr="C:\Users\MARIO MORENO\Desktop\Poner A Dios\imagenes-de-corazon-1.png"/>
          <p:cNvPicPr>
            <a:picLocks noChangeAspect="1" noChangeArrowheads="1"/>
          </p:cNvPicPr>
          <p:nvPr/>
        </p:nvPicPr>
        <p:blipFill>
          <a:blip r:embed="rId2" cstate="print"/>
          <a:srcRect/>
          <a:stretch>
            <a:fillRect/>
          </a:stretch>
        </p:blipFill>
        <p:spPr bwMode="auto">
          <a:xfrm>
            <a:off x="0" y="5561856"/>
            <a:ext cx="3538364" cy="1296144"/>
          </a:xfrm>
          <a:prstGeom prst="rect">
            <a:avLst/>
          </a:prstGeom>
          <a:noFill/>
        </p:spPr>
      </p:pic>
      <p:pic>
        <p:nvPicPr>
          <p:cNvPr id="4099" name="Picture 3" descr="C:\Users\MARIO MORENO\Desktop\Poner A Dios\alma1.jpg"/>
          <p:cNvPicPr>
            <a:picLocks noChangeAspect="1" noChangeArrowheads="1"/>
          </p:cNvPicPr>
          <p:nvPr/>
        </p:nvPicPr>
        <p:blipFill>
          <a:blip r:embed="rId3" cstate="print"/>
          <a:srcRect/>
          <a:stretch>
            <a:fillRect/>
          </a:stretch>
        </p:blipFill>
        <p:spPr bwMode="auto">
          <a:xfrm>
            <a:off x="4211960" y="5373216"/>
            <a:ext cx="2088232" cy="1484784"/>
          </a:xfrm>
          <a:prstGeom prst="rect">
            <a:avLst/>
          </a:prstGeom>
          <a:noFill/>
        </p:spPr>
      </p:pic>
      <p:pic>
        <p:nvPicPr>
          <p:cNvPr id="4100" name="Picture 4" descr="C:\Users\MARIO MORENO\Desktop\Poner A Dios\conexiones.jpg"/>
          <p:cNvPicPr>
            <a:picLocks noChangeAspect="1" noChangeArrowheads="1"/>
          </p:cNvPicPr>
          <p:nvPr/>
        </p:nvPicPr>
        <p:blipFill>
          <a:blip r:embed="rId4" cstate="print"/>
          <a:srcRect/>
          <a:stretch>
            <a:fillRect/>
          </a:stretch>
        </p:blipFill>
        <p:spPr bwMode="auto">
          <a:xfrm>
            <a:off x="6660232" y="5085184"/>
            <a:ext cx="2483768" cy="1772816"/>
          </a:xfrm>
          <a:prstGeom prst="rect">
            <a:avLst/>
          </a:prstGeom>
          <a:noFill/>
        </p:spPr>
      </p:pic>
      <p:sp>
        <p:nvSpPr>
          <p:cNvPr id="8" name="7 Rectángulo"/>
          <p:cNvSpPr/>
          <p:nvPr/>
        </p:nvSpPr>
        <p:spPr>
          <a:xfrm>
            <a:off x="1115616" y="6021288"/>
            <a:ext cx="1144609"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NI" b="1" dirty="0" smtClean="0"/>
              <a:t>CORAZON</a:t>
            </a:r>
            <a:endParaRPr lang="es-NI" dirty="0"/>
          </a:p>
        </p:txBody>
      </p:sp>
      <p:sp>
        <p:nvSpPr>
          <p:cNvPr id="9" name="8 Rectángulo"/>
          <p:cNvSpPr/>
          <p:nvPr/>
        </p:nvSpPr>
        <p:spPr>
          <a:xfrm>
            <a:off x="4788024" y="4941168"/>
            <a:ext cx="763351"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NI" b="1" dirty="0" smtClean="0"/>
              <a:t>ALMA</a:t>
            </a:r>
            <a:endParaRPr lang="es-NI" dirty="0"/>
          </a:p>
        </p:txBody>
      </p:sp>
      <p:sp>
        <p:nvSpPr>
          <p:cNvPr id="10" name="9 Rectángulo"/>
          <p:cNvSpPr/>
          <p:nvPr/>
        </p:nvSpPr>
        <p:spPr>
          <a:xfrm>
            <a:off x="7308304" y="4581128"/>
            <a:ext cx="877163" cy="369332"/>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es-NI" b="1" dirty="0" smtClean="0"/>
              <a:t>MENTE</a:t>
            </a:r>
            <a:endParaRPr lang="es-N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diamond(in)">
                                      <p:cBhvr>
                                        <p:cTn id="42" dur="2000"/>
                                        <p:tgtEl>
                                          <p:spTgt spid="409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amond(in)">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4099"/>
                                        </p:tgtEl>
                                        <p:attrNameLst>
                                          <p:attrName>style.visibility</p:attrName>
                                        </p:attrNameLst>
                                      </p:cBhvr>
                                      <p:to>
                                        <p:strVal val="visible"/>
                                      </p:to>
                                    </p:set>
                                    <p:animEffect transition="in" filter="diamond(in)">
                                      <p:cBhvr>
                                        <p:cTn id="52" dur="2000"/>
                                        <p:tgtEl>
                                          <p:spTgt spid="4099"/>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amond(in)">
                                      <p:cBhvr>
                                        <p:cTn id="57" dur="2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4100"/>
                                        </p:tgtEl>
                                        <p:attrNameLst>
                                          <p:attrName>style.visibility</p:attrName>
                                        </p:attrNameLst>
                                      </p:cBhvr>
                                      <p:to>
                                        <p:strVal val="visible"/>
                                      </p:to>
                                    </p:set>
                                    <p:animEffect transition="in" filter="diamond(in)">
                                      <p:cBhvr>
                                        <p:cTn id="6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476872"/>
          </a:xfrm>
        </p:spPr>
        <p:style>
          <a:lnRef idx="1">
            <a:schemeClr val="accent5"/>
          </a:lnRef>
          <a:fillRef idx="3">
            <a:schemeClr val="accent5"/>
          </a:fillRef>
          <a:effectRef idx="2">
            <a:schemeClr val="accent5"/>
          </a:effectRef>
          <a:fontRef idx="minor">
            <a:schemeClr val="lt1"/>
          </a:fontRef>
        </p:style>
        <p:txBody>
          <a:bodyPr>
            <a:normAutofit lnSpcReduction="10000"/>
          </a:bodyPr>
          <a:lstStyle/>
          <a:p>
            <a:pPr lvl="0" algn="just"/>
            <a:r>
              <a:rPr lang="es-ES" b="1" dirty="0" smtClean="0"/>
              <a:t>Nunca se nos dice eso más que solo de Dios, porque Dios tiene el primer lugar siempre donde sea cuando sea, no irrespetemos a Dios dándole un segundo lugar porque El nunca, nunca lo va a aceptar.</a:t>
            </a:r>
            <a:endParaRPr lang="es-NI" b="1" dirty="0" smtClean="0"/>
          </a:p>
          <a:p>
            <a:endParaRPr lang="es-NI" dirty="0"/>
          </a:p>
        </p:txBody>
      </p:sp>
      <p:pic>
        <p:nvPicPr>
          <p:cNvPr id="5122" name="Picture 2" descr="C:\Users\MARIO MORENO\Desktop\Poner A Dios\portada.jpg"/>
          <p:cNvPicPr>
            <a:picLocks noChangeAspect="1" noChangeArrowheads="1"/>
          </p:cNvPicPr>
          <p:nvPr/>
        </p:nvPicPr>
        <p:blipFill>
          <a:blip r:embed="rId2" cstate="print"/>
          <a:srcRect/>
          <a:stretch>
            <a:fillRect/>
          </a:stretch>
        </p:blipFill>
        <p:spPr bwMode="auto">
          <a:xfrm>
            <a:off x="0" y="2636912"/>
            <a:ext cx="5715000" cy="4221088"/>
          </a:xfrm>
          <a:prstGeom prst="rect">
            <a:avLst/>
          </a:prstGeom>
          <a:noFill/>
        </p:spPr>
      </p:pic>
      <p:pic>
        <p:nvPicPr>
          <p:cNvPr id="5123" name="Picture 3" descr="C:\Users\MARIO MORENO\Desktop\Poner A Dios\sostener letrero 2.jpg"/>
          <p:cNvPicPr>
            <a:picLocks noChangeAspect="1" noChangeArrowheads="1"/>
          </p:cNvPicPr>
          <p:nvPr/>
        </p:nvPicPr>
        <p:blipFill>
          <a:blip r:embed="rId3" cstate="print"/>
          <a:srcRect/>
          <a:stretch>
            <a:fillRect/>
          </a:stretch>
        </p:blipFill>
        <p:spPr bwMode="auto">
          <a:xfrm>
            <a:off x="5868144" y="1916833"/>
            <a:ext cx="3275857" cy="49411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diamond(in)">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diamond(in)">
                                      <p:cBhvr>
                                        <p:cTn id="2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133056"/>
          </a:xfrm>
        </p:spPr>
        <p:style>
          <a:lnRef idx="1">
            <a:schemeClr val="accent5"/>
          </a:lnRef>
          <a:fillRef idx="3">
            <a:schemeClr val="accent5"/>
          </a:fillRef>
          <a:effectRef idx="2">
            <a:schemeClr val="accent5"/>
          </a:effectRef>
          <a:fontRef idx="minor">
            <a:schemeClr val="lt1"/>
          </a:fontRef>
        </p:style>
        <p:txBody>
          <a:bodyPr/>
          <a:lstStyle/>
          <a:p>
            <a:pPr lvl="0" algn="just"/>
            <a:r>
              <a:rPr lang="es-ES" b="1" u="sng" dirty="0" smtClean="0"/>
              <a:t>Muchas veces somos como los hombres de</a:t>
            </a:r>
            <a:r>
              <a:rPr lang="es-ES" b="1" dirty="0" smtClean="0"/>
              <a:t> Lucas.9:57-62. Todos ellos dijeron Primero tenemos que hacer tal cosa, para después seguir a Jesús, pero Jesús no le acepto, porque primero es Dios, después las demás cosas. Si no estamos dispuesto a dar el primer lugar a Dios no podremos servirle nunca, porque Dios nunca nos va a aceptar un segundo lugar.</a:t>
            </a:r>
            <a:endParaRPr lang="es-NI" b="1" dirty="0" smtClean="0"/>
          </a:p>
          <a:p>
            <a:endParaRPr lang="es-NI" dirty="0"/>
          </a:p>
        </p:txBody>
      </p:sp>
      <p:sp>
        <p:nvSpPr>
          <p:cNvPr id="4" name="3 Rectángulo"/>
          <p:cNvSpPr/>
          <p:nvPr/>
        </p:nvSpPr>
        <p:spPr>
          <a:xfrm>
            <a:off x="0" y="4149080"/>
            <a:ext cx="4572000" cy="64633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Yendo ellos, uno le dijo en el camino: Señor, te seguiré adondequiera que vayas.</a:t>
            </a:r>
            <a:endParaRPr lang="es-NI" b="1" dirty="0"/>
          </a:p>
        </p:txBody>
      </p:sp>
      <p:sp>
        <p:nvSpPr>
          <p:cNvPr id="6" name="5 Rectángulo"/>
          <p:cNvSpPr/>
          <p:nvPr/>
        </p:nvSpPr>
        <p:spPr>
          <a:xfrm>
            <a:off x="4355976" y="4005064"/>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Y le dijo Jesús: Las zorras tienen guaridas, y las aves de los cielos nidos; mas el Hijo del Hombre no tiene dónde recostar la cabeza.</a:t>
            </a:r>
            <a:endParaRPr lang="es-NI" b="1" dirty="0"/>
          </a:p>
        </p:txBody>
      </p:sp>
      <p:pic>
        <p:nvPicPr>
          <p:cNvPr id="6147" name="Picture 3" descr="C:\Users\MARIO MORENO\Desktop\Poner A Dios\mn-zorro.jpg"/>
          <p:cNvPicPr>
            <a:picLocks noChangeAspect="1" noChangeArrowheads="1"/>
          </p:cNvPicPr>
          <p:nvPr/>
        </p:nvPicPr>
        <p:blipFill>
          <a:blip r:embed="rId2" cstate="print"/>
          <a:srcRect/>
          <a:stretch>
            <a:fillRect/>
          </a:stretch>
        </p:blipFill>
        <p:spPr bwMode="auto">
          <a:xfrm>
            <a:off x="0" y="5085184"/>
            <a:ext cx="3131840" cy="1772816"/>
          </a:xfrm>
          <a:prstGeom prst="rect">
            <a:avLst/>
          </a:prstGeom>
          <a:noFill/>
        </p:spPr>
      </p:pic>
      <p:pic>
        <p:nvPicPr>
          <p:cNvPr id="6148" name="Picture 4" descr="C:\Users\MARIO MORENO\Desktop\Poner A Dios\nidos-pajaros.jpg"/>
          <p:cNvPicPr>
            <a:picLocks noChangeAspect="1" noChangeArrowheads="1"/>
          </p:cNvPicPr>
          <p:nvPr/>
        </p:nvPicPr>
        <p:blipFill>
          <a:blip r:embed="rId3" cstate="print"/>
          <a:srcRect/>
          <a:stretch>
            <a:fillRect/>
          </a:stretch>
        </p:blipFill>
        <p:spPr bwMode="auto">
          <a:xfrm>
            <a:off x="3779912" y="5184775"/>
            <a:ext cx="2303463" cy="1673225"/>
          </a:xfrm>
          <a:prstGeom prst="rect">
            <a:avLst/>
          </a:prstGeom>
          <a:noFill/>
        </p:spPr>
      </p:pic>
      <p:pic>
        <p:nvPicPr>
          <p:cNvPr id="6149" name="Picture 5" descr="C:\Users\MARIO MORENO\Desktop\Poner A Dios\el-hombre-durmiendo-en-el-suelo_21138186.jpg"/>
          <p:cNvPicPr>
            <a:picLocks noChangeAspect="1" noChangeArrowheads="1"/>
          </p:cNvPicPr>
          <p:nvPr/>
        </p:nvPicPr>
        <p:blipFill>
          <a:blip r:embed="rId4" cstate="print"/>
          <a:srcRect/>
          <a:stretch>
            <a:fillRect/>
          </a:stretch>
        </p:blipFill>
        <p:spPr bwMode="auto">
          <a:xfrm>
            <a:off x="6372201" y="5085185"/>
            <a:ext cx="2771800" cy="17728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diamond(in)">
                                      <p:cBhvr>
                                        <p:cTn id="27" dur="20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diamond(in)">
                                      <p:cBhvr>
                                        <p:cTn id="32" dur="20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9"/>
                                        </p:tgtEl>
                                        <p:attrNameLst>
                                          <p:attrName>style.visibility</p:attrName>
                                        </p:attrNameLst>
                                      </p:cBhvr>
                                      <p:to>
                                        <p:strVal val="visible"/>
                                      </p:to>
                                    </p:set>
                                    <p:animEffect transition="in" filter="diamond(in)">
                                      <p:cBhvr>
                                        <p:cTn id="3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Y dijo a otro: Sígueme. El le dijo: Señor, déjame que primero vaya y entierre a mi padre.</a:t>
            </a:r>
            <a:endParaRPr lang="es-NI" b="1" dirty="0"/>
          </a:p>
        </p:txBody>
      </p:sp>
      <p:pic>
        <p:nvPicPr>
          <p:cNvPr id="7170" name="Picture 2" descr="C:\Users\MARIO MORENO\Desktop\Poner A Dios\enterrador.jpg"/>
          <p:cNvPicPr>
            <a:picLocks noChangeAspect="1" noChangeArrowheads="1"/>
          </p:cNvPicPr>
          <p:nvPr/>
        </p:nvPicPr>
        <p:blipFill>
          <a:blip r:embed="rId2" cstate="print"/>
          <a:srcRect/>
          <a:stretch>
            <a:fillRect/>
          </a:stretch>
        </p:blipFill>
        <p:spPr bwMode="auto">
          <a:xfrm>
            <a:off x="0" y="1412776"/>
            <a:ext cx="4499992" cy="5445224"/>
          </a:xfrm>
          <a:prstGeom prst="rect">
            <a:avLst/>
          </a:prstGeom>
          <a:noFill/>
        </p:spPr>
      </p:pic>
      <p:sp>
        <p:nvSpPr>
          <p:cNvPr id="6" name="5 Rectángulo"/>
          <p:cNvSpPr/>
          <p:nvPr/>
        </p:nvSpPr>
        <p:spPr>
          <a:xfrm>
            <a:off x="4572000" y="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Jesús le dijo: Deja que los muertos entierren a sus muertos; y tú ve, y anuncia el reino de Dios.</a:t>
            </a:r>
            <a:endParaRPr lang="es-NI" b="1" dirty="0"/>
          </a:p>
        </p:txBody>
      </p:sp>
      <p:pic>
        <p:nvPicPr>
          <p:cNvPr id="7171" name="Picture 3" descr="C:\Users\MARIO MORENO\Desktop\Poner A Dios\aylamjkobss2.jpg"/>
          <p:cNvPicPr>
            <a:picLocks noChangeAspect="1" noChangeArrowheads="1"/>
          </p:cNvPicPr>
          <p:nvPr/>
        </p:nvPicPr>
        <p:blipFill>
          <a:blip r:embed="rId3" cstate="print"/>
          <a:srcRect/>
          <a:stretch>
            <a:fillRect/>
          </a:stretch>
        </p:blipFill>
        <p:spPr bwMode="auto">
          <a:xfrm>
            <a:off x="4716016" y="1124744"/>
            <a:ext cx="4427984" cy="2592288"/>
          </a:xfrm>
          <a:prstGeom prst="rect">
            <a:avLst/>
          </a:prstGeom>
          <a:noFill/>
        </p:spPr>
      </p:pic>
      <p:pic>
        <p:nvPicPr>
          <p:cNvPr id="7172" name="Picture 4" descr="C:\Users\MARIO MORENO\Desktop\Poner A Dios\seguir-a-jesus.jpg"/>
          <p:cNvPicPr>
            <a:picLocks noChangeAspect="1" noChangeArrowheads="1"/>
          </p:cNvPicPr>
          <p:nvPr/>
        </p:nvPicPr>
        <p:blipFill>
          <a:blip r:embed="rId4" cstate="print"/>
          <a:srcRect/>
          <a:stretch>
            <a:fillRect/>
          </a:stretch>
        </p:blipFill>
        <p:spPr bwMode="auto">
          <a:xfrm>
            <a:off x="4716017" y="4038600"/>
            <a:ext cx="4427984"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amond(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diamond(in)">
                                      <p:cBhvr>
                                        <p:cTn id="22" dur="20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diamond(in)">
                                      <p:cBhvr>
                                        <p:cTn id="2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Entonces también dijo otro: Te seguiré, Señor; pero déjame que me despida primero de los que están en mi casa.</a:t>
            </a:r>
            <a:endParaRPr lang="es-NI" b="1" dirty="0"/>
          </a:p>
        </p:txBody>
      </p:sp>
      <p:pic>
        <p:nvPicPr>
          <p:cNvPr id="8194" name="Picture 2" descr="C:\Users\MARIO MORENO\Desktop\Poner A Dios\001fd04cfc62129a46e944.jpg"/>
          <p:cNvPicPr>
            <a:picLocks noChangeAspect="1" noChangeArrowheads="1"/>
          </p:cNvPicPr>
          <p:nvPr/>
        </p:nvPicPr>
        <p:blipFill>
          <a:blip r:embed="rId2" cstate="print"/>
          <a:srcRect/>
          <a:stretch>
            <a:fillRect/>
          </a:stretch>
        </p:blipFill>
        <p:spPr bwMode="auto">
          <a:xfrm>
            <a:off x="0" y="1556792"/>
            <a:ext cx="4211960" cy="5301208"/>
          </a:xfrm>
          <a:prstGeom prst="rect">
            <a:avLst/>
          </a:prstGeom>
          <a:noFill/>
        </p:spPr>
      </p:pic>
      <p:sp>
        <p:nvSpPr>
          <p:cNvPr id="6" name="5 Rectángulo"/>
          <p:cNvSpPr/>
          <p:nvPr/>
        </p:nvSpPr>
        <p:spPr>
          <a:xfrm>
            <a:off x="4572000" y="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Y Jesús le dijo: Ninguno que poniendo su mano en el arado mira hacia atrás, es apto para el reino de Dios.</a:t>
            </a:r>
            <a:endParaRPr lang="es-NI" b="1" dirty="0"/>
          </a:p>
        </p:txBody>
      </p:sp>
      <p:pic>
        <p:nvPicPr>
          <p:cNvPr id="8195" name="Picture 3" descr="C:\Users\MARIO MORENO\Desktop\Poner A Dios\arado.gif"/>
          <p:cNvPicPr>
            <a:picLocks noChangeAspect="1" noChangeArrowheads="1"/>
          </p:cNvPicPr>
          <p:nvPr/>
        </p:nvPicPr>
        <p:blipFill>
          <a:blip r:embed="rId3" cstate="print"/>
          <a:srcRect/>
          <a:stretch>
            <a:fillRect/>
          </a:stretch>
        </p:blipFill>
        <p:spPr bwMode="auto">
          <a:xfrm>
            <a:off x="4644008" y="1628800"/>
            <a:ext cx="4281264" cy="3384376"/>
          </a:xfrm>
          <a:prstGeom prst="rect">
            <a:avLst/>
          </a:prstGeom>
          <a:noFill/>
        </p:spPr>
      </p:pic>
      <p:pic>
        <p:nvPicPr>
          <p:cNvPr id="8196" name="Picture 4" descr="C:\Users\MARIO MORENO\Desktop\Poner A Dios\sin_mirar_1.jpg"/>
          <p:cNvPicPr>
            <a:picLocks noChangeAspect="1" noChangeArrowheads="1"/>
          </p:cNvPicPr>
          <p:nvPr/>
        </p:nvPicPr>
        <p:blipFill>
          <a:blip r:embed="rId4" cstate="print"/>
          <a:srcRect/>
          <a:stretch>
            <a:fillRect/>
          </a:stretch>
        </p:blipFill>
        <p:spPr bwMode="auto">
          <a:xfrm>
            <a:off x="4267200" y="5229200"/>
            <a:ext cx="4876800" cy="1466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diamond(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diamond(in)">
                                      <p:cBhvr>
                                        <p:cTn id="22" dur="20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diamond(in)">
                                      <p:cBhvr>
                                        <p:cTn id="27" dur="2000"/>
                                        <p:tgtEl>
                                          <p:spTgt spid="819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81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2474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s-ES" b="1" u="sng" dirty="0" smtClean="0"/>
              <a:t/>
            </a:r>
            <a:br>
              <a:rPr lang="es-ES" b="1" u="sng" dirty="0" smtClean="0"/>
            </a:br>
            <a:r>
              <a:rPr lang="es-ES" b="1" u="sng" dirty="0" smtClean="0"/>
              <a:t>CONCLUSION:</a:t>
            </a:r>
            <a:r>
              <a:rPr lang="es-NI" dirty="0" smtClean="0"/>
              <a:t/>
            </a:r>
            <a:br>
              <a:rPr lang="es-NI" dirty="0" smtClean="0"/>
            </a:br>
            <a:endParaRPr lang="es-NI" dirty="0"/>
          </a:p>
        </p:txBody>
      </p:sp>
      <p:sp>
        <p:nvSpPr>
          <p:cNvPr id="3" name="2 Marcador de contenido"/>
          <p:cNvSpPr>
            <a:spLocks noGrp="1"/>
          </p:cNvSpPr>
          <p:nvPr>
            <p:ph idx="1"/>
          </p:nvPr>
        </p:nvSpPr>
        <p:spPr>
          <a:xfrm>
            <a:off x="0" y="1340769"/>
            <a:ext cx="9144000" cy="4176464"/>
          </a:xfrm>
        </p:spPr>
        <p:style>
          <a:lnRef idx="1">
            <a:schemeClr val="accent5"/>
          </a:lnRef>
          <a:fillRef idx="3">
            <a:schemeClr val="accent5"/>
          </a:fillRef>
          <a:effectRef idx="2">
            <a:schemeClr val="accent5"/>
          </a:effectRef>
          <a:fontRef idx="minor">
            <a:schemeClr val="lt1"/>
          </a:fontRef>
        </p:style>
        <p:txBody>
          <a:bodyPr>
            <a:normAutofit fontScale="85000" lnSpcReduction="10000"/>
          </a:bodyPr>
          <a:lstStyle/>
          <a:p>
            <a:pPr lvl="0" algn="just"/>
            <a:r>
              <a:rPr lang="es-ES" b="1" dirty="0" smtClean="0"/>
              <a:t>Hermano hemos visto en este estudio que Dios tiene que tener el primer lugar en nuestra vida, si El no tiene el primer lugar en nuestra vida no le podemos agradar en nada.</a:t>
            </a:r>
            <a:endParaRPr lang="es-NI" b="1" dirty="0" smtClean="0"/>
          </a:p>
          <a:p>
            <a:pPr lvl="0" algn="just"/>
            <a:r>
              <a:rPr lang="es-ES" b="1" dirty="0" smtClean="0"/>
              <a:t>Dejemos el segundo lugar para las otras cosas, Dios tiene el primer lugar siempre aun sobre nuestra familia nuestra comida, bebida, vestir, trabajo, salud. Sobre todo por eso debemos de amarlo con todo nuestro corazón, nuestra alma, nuestra mente con todo.</a:t>
            </a:r>
            <a:endParaRPr lang="es-NI" b="1" dirty="0" smtClean="0"/>
          </a:p>
          <a:p>
            <a:pPr lvl="0" algn="just"/>
            <a:r>
              <a:rPr lang="es-ES" b="1" dirty="0" smtClean="0"/>
              <a:t>Seamos fieles a Dios dándole el primer lugar que debe tener para poderle servir sin ningún obstáculo.</a:t>
            </a:r>
            <a:endParaRPr lang="es-NI" b="1" dirty="0" smtClean="0"/>
          </a:p>
          <a:p>
            <a:endParaRPr lang="es-NI" dirty="0"/>
          </a:p>
        </p:txBody>
      </p:sp>
      <p:pic>
        <p:nvPicPr>
          <p:cNvPr id="9218" name="Picture 2" descr="C:\Users\MARIO MORENO\Desktop\Poner A Dios\14347049-ilustracion-de-una-familia-sobre-un-fondo-blanco.jpg"/>
          <p:cNvPicPr>
            <a:picLocks noChangeAspect="1" noChangeArrowheads="1"/>
          </p:cNvPicPr>
          <p:nvPr/>
        </p:nvPicPr>
        <p:blipFill>
          <a:blip r:embed="rId2" cstate="print"/>
          <a:srcRect/>
          <a:stretch>
            <a:fillRect/>
          </a:stretch>
        </p:blipFill>
        <p:spPr bwMode="auto">
          <a:xfrm>
            <a:off x="0" y="5301208"/>
            <a:ext cx="1835696" cy="1556792"/>
          </a:xfrm>
          <a:prstGeom prst="rect">
            <a:avLst/>
          </a:prstGeom>
          <a:noFill/>
        </p:spPr>
      </p:pic>
      <p:pic>
        <p:nvPicPr>
          <p:cNvPr id="9219" name="Picture 3" descr="C:\Users\MARIO MORENO\Desktop\Poner A Dios\asado_0.jpg"/>
          <p:cNvPicPr>
            <a:picLocks noChangeAspect="1" noChangeArrowheads="1"/>
          </p:cNvPicPr>
          <p:nvPr/>
        </p:nvPicPr>
        <p:blipFill>
          <a:blip r:embed="rId3" cstate="print"/>
          <a:srcRect/>
          <a:stretch>
            <a:fillRect/>
          </a:stretch>
        </p:blipFill>
        <p:spPr bwMode="auto">
          <a:xfrm>
            <a:off x="2051720" y="5373216"/>
            <a:ext cx="1631082" cy="1484784"/>
          </a:xfrm>
          <a:prstGeom prst="rect">
            <a:avLst/>
          </a:prstGeom>
          <a:noFill/>
        </p:spPr>
      </p:pic>
      <p:pic>
        <p:nvPicPr>
          <p:cNvPr id="9220" name="Picture 4" descr="C:\Users\MARIO MORENO\Desktop\Poner A Dios\bebidas.jpg"/>
          <p:cNvPicPr>
            <a:picLocks noChangeAspect="1" noChangeArrowheads="1"/>
          </p:cNvPicPr>
          <p:nvPr/>
        </p:nvPicPr>
        <p:blipFill>
          <a:blip r:embed="rId4" cstate="print"/>
          <a:srcRect/>
          <a:stretch>
            <a:fillRect/>
          </a:stretch>
        </p:blipFill>
        <p:spPr bwMode="auto">
          <a:xfrm>
            <a:off x="3851920" y="5368652"/>
            <a:ext cx="1440160" cy="1489348"/>
          </a:xfrm>
          <a:prstGeom prst="rect">
            <a:avLst/>
          </a:prstGeom>
          <a:noFill/>
        </p:spPr>
      </p:pic>
      <p:pic>
        <p:nvPicPr>
          <p:cNvPr id="9221" name="Picture 5" descr="C:\Users\MARIO MORENO\Desktop\Poner A Dios\ropas-que-no-debes-vestir-para-ir-al-trabajo-672xXx80.jpg"/>
          <p:cNvPicPr>
            <a:picLocks noChangeAspect="1" noChangeArrowheads="1"/>
          </p:cNvPicPr>
          <p:nvPr/>
        </p:nvPicPr>
        <p:blipFill>
          <a:blip r:embed="rId5" cstate="print"/>
          <a:srcRect/>
          <a:stretch>
            <a:fillRect/>
          </a:stretch>
        </p:blipFill>
        <p:spPr bwMode="auto">
          <a:xfrm>
            <a:off x="5292080" y="5301208"/>
            <a:ext cx="1872208" cy="1556792"/>
          </a:xfrm>
          <a:prstGeom prst="rect">
            <a:avLst/>
          </a:prstGeom>
          <a:noFill/>
        </p:spPr>
      </p:pic>
      <p:pic>
        <p:nvPicPr>
          <p:cNvPr id="9222" name="Picture 6" descr="C:\Users\MARIO MORENO\Desktop\Poner A Dios\23-23-07-30-54-2013572.jpg"/>
          <p:cNvPicPr>
            <a:picLocks noChangeAspect="1" noChangeArrowheads="1"/>
          </p:cNvPicPr>
          <p:nvPr/>
        </p:nvPicPr>
        <p:blipFill>
          <a:blip r:embed="rId6" cstate="print"/>
          <a:srcRect/>
          <a:stretch>
            <a:fillRect/>
          </a:stretch>
        </p:blipFill>
        <p:spPr bwMode="auto">
          <a:xfrm>
            <a:off x="7350448" y="5373216"/>
            <a:ext cx="1793552" cy="1484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diamond(in)">
                                      <p:cBhvr>
                                        <p:cTn id="32" dur="2000"/>
                                        <p:tgtEl>
                                          <p:spTgt spid="921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9219"/>
                                        </p:tgtEl>
                                        <p:attrNameLst>
                                          <p:attrName>style.visibility</p:attrName>
                                        </p:attrNameLst>
                                      </p:cBhvr>
                                      <p:to>
                                        <p:strVal val="visible"/>
                                      </p:to>
                                    </p:set>
                                    <p:animEffect transition="in" filter="diamond(in)">
                                      <p:cBhvr>
                                        <p:cTn id="37" dur="2000"/>
                                        <p:tgtEl>
                                          <p:spTgt spid="921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9220"/>
                                        </p:tgtEl>
                                        <p:attrNameLst>
                                          <p:attrName>style.visibility</p:attrName>
                                        </p:attrNameLst>
                                      </p:cBhvr>
                                      <p:to>
                                        <p:strVal val="visible"/>
                                      </p:to>
                                    </p:set>
                                    <p:animEffect transition="in" filter="diamond(in)">
                                      <p:cBhvr>
                                        <p:cTn id="42" dur="2000"/>
                                        <p:tgtEl>
                                          <p:spTgt spid="922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9221"/>
                                        </p:tgtEl>
                                        <p:attrNameLst>
                                          <p:attrName>style.visibility</p:attrName>
                                        </p:attrNameLst>
                                      </p:cBhvr>
                                      <p:to>
                                        <p:strVal val="visible"/>
                                      </p:to>
                                    </p:set>
                                    <p:animEffect transition="in" filter="diamond(in)">
                                      <p:cBhvr>
                                        <p:cTn id="47" dur="2000"/>
                                        <p:tgtEl>
                                          <p:spTgt spid="9221"/>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9222"/>
                                        </p:tgtEl>
                                        <p:attrNameLst>
                                          <p:attrName>style.visibility</p:attrName>
                                        </p:attrNameLst>
                                      </p:cBhvr>
                                      <p:to>
                                        <p:strVal val="visible"/>
                                      </p:to>
                                    </p:set>
                                    <p:animEffect transition="in" filter="diamond(in)">
                                      <p:cBhvr>
                                        <p:cTn id="52"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941168"/>
            <a:ext cx="9144000" cy="1916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4000" b="1" dirty="0" smtClean="0"/>
              <a:t>DIOS NOS BENDIGA A TODOS.</a:t>
            </a:r>
            <a:endParaRPr lang="es-NI" sz="4000" b="1" dirty="0"/>
          </a:p>
        </p:txBody>
      </p:sp>
      <p:pic>
        <p:nvPicPr>
          <p:cNvPr id="10242" name="Picture 2" descr="C:\Users\MARIO MORENO\Desktop\Señales\jdv1220814919z.gif"/>
          <p:cNvPicPr>
            <a:picLocks noGrp="1" noChangeAspect="1" noChangeArrowheads="1" noCrop="1"/>
          </p:cNvPicPr>
          <p:nvPr>
            <p:ph idx="1"/>
          </p:nvPr>
        </p:nvPicPr>
        <p:blipFill>
          <a:blip r:embed="rId2" cstate="print"/>
          <a:srcRect/>
          <a:stretch>
            <a:fillRect/>
          </a:stretch>
        </p:blipFill>
        <p:spPr bwMode="auto">
          <a:xfrm>
            <a:off x="0" y="1"/>
            <a:ext cx="9144000" cy="5157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style>
          <a:lnRef idx="1">
            <a:schemeClr val="accent6"/>
          </a:lnRef>
          <a:fillRef idx="2">
            <a:schemeClr val="accent6"/>
          </a:fillRef>
          <a:effectRef idx="1">
            <a:schemeClr val="accent6"/>
          </a:effectRef>
          <a:fontRef idx="minor">
            <a:schemeClr val="dk1"/>
          </a:fontRef>
        </p:style>
        <p:txBody>
          <a:bodyPr>
            <a:normAutofit fontScale="90000"/>
          </a:bodyPr>
          <a:lstStyle/>
          <a:p>
            <a:pPr lvl="0"/>
            <a:r>
              <a:rPr lang="es-ES" b="1" u="sng" dirty="0" smtClean="0"/>
              <a:t/>
            </a:r>
            <a:br>
              <a:rPr lang="es-ES" b="1" u="sng" dirty="0" smtClean="0"/>
            </a:br>
            <a:r>
              <a:rPr lang="es-ES" sz="4000" b="1" u="sng" dirty="0" smtClean="0"/>
              <a:t>DIOS </a:t>
            </a:r>
            <a:r>
              <a:rPr lang="es-ES" sz="4000" b="1" u="sng" dirty="0"/>
              <a:t>DEBE TENER EL PRIMER LUGAR EN TODO.</a:t>
            </a:r>
            <a:r>
              <a:rPr lang="es-NI" sz="4000" dirty="0"/>
              <a:t/>
            </a:r>
            <a:br>
              <a:rPr lang="es-NI" sz="4000" dirty="0"/>
            </a:br>
            <a:endParaRPr lang="es-NI" sz="4000" dirty="0"/>
          </a:p>
        </p:txBody>
      </p:sp>
      <p:sp>
        <p:nvSpPr>
          <p:cNvPr id="3" name="2 Marcador de contenido"/>
          <p:cNvSpPr>
            <a:spLocks noGrp="1"/>
          </p:cNvSpPr>
          <p:nvPr>
            <p:ph idx="1"/>
          </p:nvPr>
        </p:nvSpPr>
        <p:spPr>
          <a:xfrm>
            <a:off x="0" y="1412776"/>
            <a:ext cx="6156176" cy="4669979"/>
          </a:xfrm>
        </p:spPr>
        <p:style>
          <a:lnRef idx="1">
            <a:schemeClr val="accent5"/>
          </a:lnRef>
          <a:fillRef idx="3">
            <a:schemeClr val="accent5"/>
          </a:fillRef>
          <a:effectRef idx="2">
            <a:schemeClr val="accent5"/>
          </a:effectRef>
          <a:fontRef idx="minor">
            <a:schemeClr val="lt1"/>
          </a:fontRef>
        </p:style>
        <p:txBody>
          <a:bodyPr>
            <a:normAutofit fontScale="77500" lnSpcReduction="20000"/>
          </a:bodyPr>
          <a:lstStyle/>
          <a:p>
            <a:pPr lvl="0" algn="just"/>
            <a:r>
              <a:rPr lang="es-ES" b="1" dirty="0"/>
              <a:t>Dios debe tener el primer lugar en todo, nada es más importante que Dios, por eso debemos de dejar a un lado todo y darle el primer lugar a Dios.</a:t>
            </a:r>
            <a:endParaRPr lang="es-NI" b="1" dirty="0"/>
          </a:p>
          <a:p>
            <a:pPr lvl="0" algn="just"/>
            <a:r>
              <a:rPr lang="es-ES" b="1" u="sng" dirty="0"/>
              <a:t>Por eso debemos de buscar primeramente su reino.</a:t>
            </a:r>
            <a:r>
              <a:rPr lang="es-ES" b="1" dirty="0"/>
              <a:t> Mateo.6:33. Pero muchas veces lamentablemente hacemos todo lo contrario, buscamos primero las cosas que deben de ser segundo lugar como la comida, bebida, el vestir y después Dios, eso no debe ser así, primero es Dios después la comida, bebida y el vestir.</a:t>
            </a:r>
            <a:endParaRPr lang="es-NI" b="1" dirty="0"/>
          </a:p>
          <a:p>
            <a:endParaRPr lang="es-NI" dirty="0"/>
          </a:p>
        </p:txBody>
      </p:sp>
      <p:pic>
        <p:nvPicPr>
          <p:cNvPr id="2050" name="Picture 2" descr="C:\Users\MARIO MORENO\Desktop\Poner A Dios\buscad-el-reino-de-Dios.jpg"/>
          <p:cNvPicPr>
            <a:picLocks noChangeAspect="1" noChangeArrowheads="1"/>
          </p:cNvPicPr>
          <p:nvPr/>
        </p:nvPicPr>
        <p:blipFill>
          <a:blip r:embed="rId2" cstate="print"/>
          <a:srcRect/>
          <a:stretch>
            <a:fillRect/>
          </a:stretch>
        </p:blipFill>
        <p:spPr bwMode="auto">
          <a:xfrm>
            <a:off x="6228184" y="1196752"/>
            <a:ext cx="2915816" cy="5661248"/>
          </a:xfrm>
          <a:prstGeom prst="rect">
            <a:avLst/>
          </a:prstGeom>
          <a:noFill/>
        </p:spPr>
      </p:pic>
      <p:sp>
        <p:nvSpPr>
          <p:cNvPr id="5" name="4 Rectángulo"/>
          <p:cNvSpPr/>
          <p:nvPr/>
        </p:nvSpPr>
        <p:spPr>
          <a:xfrm>
            <a:off x="0" y="593467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Mas buscad primeramente el reino de Dios y su justicia, y todas estas cosas os serán añadidas.</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diamond(in)">
                                      <p:cBhvr>
                                        <p:cTn id="3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4437111"/>
          </a:xfrm>
        </p:spPr>
        <p:style>
          <a:lnRef idx="1">
            <a:schemeClr val="accent5"/>
          </a:lnRef>
          <a:fillRef idx="3">
            <a:schemeClr val="accent5"/>
          </a:fillRef>
          <a:effectRef idx="2">
            <a:schemeClr val="accent5"/>
          </a:effectRef>
          <a:fontRef idx="minor">
            <a:schemeClr val="lt1"/>
          </a:fontRef>
        </p:style>
        <p:txBody>
          <a:bodyPr>
            <a:normAutofit/>
          </a:bodyPr>
          <a:lstStyle/>
          <a:p>
            <a:pPr lvl="0" algn="just"/>
            <a:r>
              <a:rPr lang="es-ES" b="1" u="sng" dirty="0"/>
              <a:t>Debemos de darnos primeramente a Dios.</a:t>
            </a:r>
            <a:r>
              <a:rPr lang="es-ES" b="1" dirty="0"/>
              <a:t> II Corintios.8:5. ¿Por qué la colecta de los hermanos Macedonios fue más allá de su pobreza? Porque primero ellos mismos se dieron al Señor, Cuando nos damos primeramente al Señor vamos a dar lo mejor de nosotros, pero si Dios ocupada un segundo lugar en nosotros vamos a dar lo </a:t>
            </a:r>
            <a:r>
              <a:rPr lang="es-ES" b="1" dirty="0" smtClean="0"/>
              <a:t>secundario. </a:t>
            </a:r>
            <a:endParaRPr lang="es-NI" b="1" dirty="0"/>
          </a:p>
          <a:p>
            <a:endParaRPr lang="es-NI" dirty="0"/>
          </a:p>
        </p:txBody>
      </p:sp>
      <p:sp>
        <p:nvSpPr>
          <p:cNvPr id="4" name="3 Rectángulo"/>
          <p:cNvSpPr/>
          <p:nvPr/>
        </p:nvSpPr>
        <p:spPr>
          <a:xfrm>
            <a:off x="0" y="4581128"/>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Y no como lo esperábamos, sino que a sí mismos se dieron primeramente al Señor, y luego a nosotros por la voluntad de Dios;</a:t>
            </a:r>
            <a:endParaRPr lang="es-NI" b="1" dirty="0"/>
          </a:p>
        </p:txBody>
      </p:sp>
      <p:pic>
        <p:nvPicPr>
          <p:cNvPr id="4099" name="Picture 3" descr="C:\Users\MARIO MORENO\Desktop\Poner A Dios\slide_7.jpg"/>
          <p:cNvPicPr>
            <a:picLocks noChangeAspect="1" noChangeArrowheads="1"/>
          </p:cNvPicPr>
          <p:nvPr/>
        </p:nvPicPr>
        <p:blipFill>
          <a:blip r:embed="rId2" cstate="print"/>
          <a:srcRect/>
          <a:stretch>
            <a:fillRect/>
          </a:stretch>
        </p:blipFill>
        <p:spPr bwMode="auto">
          <a:xfrm>
            <a:off x="3995936" y="3501008"/>
            <a:ext cx="5148064" cy="335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diamond(in)">
                                      <p:cBhvr>
                                        <p:cTn id="2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1612776"/>
          </a:xfrm>
        </p:spPr>
        <p:style>
          <a:lnRef idx="1">
            <a:schemeClr val="accent5"/>
          </a:lnRef>
          <a:fillRef idx="3">
            <a:schemeClr val="accent5"/>
          </a:fillRef>
          <a:effectRef idx="2">
            <a:schemeClr val="accent5"/>
          </a:effectRef>
          <a:fontRef idx="minor">
            <a:schemeClr val="lt1"/>
          </a:fontRef>
        </p:style>
        <p:txBody>
          <a:bodyPr/>
          <a:lstStyle/>
          <a:p>
            <a:pPr algn="just"/>
            <a:r>
              <a:rPr lang="es-ES" b="1" dirty="0"/>
              <a:t>N</a:t>
            </a:r>
            <a:r>
              <a:rPr lang="es-ES" b="1" dirty="0" smtClean="0"/>
              <a:t>o lo mejor. Como los Israelita que daban lo peor. El animal ciego, cojo, enfermo, robado. Malaquias.1:8.</a:t>
            </a:r>
            <a:endParaRPr lang="es-NI" dirty="0"/>
          </a:p>
        </p:txBody>
      </p:sp>
      <p:pic>
        <p:nvPicPr>
          <p:cNvPr id="3074" name="Picture 2" descr="C:\Users\MARIO MORENO\Desktop\Poner A Dios\05_10_006.jpg"/>
          <p:cNvPicPr>
            <a:picLocks noChangeAspect="1" noChangeArrowheads="1"/>
          </p:cNvPicPr>
          <p:nvPr/>
        </p:nvPicPr>
        <p:blipFill>
          <a:blip r:embed="rId2" cstate="print"/>
          <a:srcRect/>
          <a:stretch>
            <a:fillRect/>
          </a:stretch>
        </p:blipFill>
        <p:spPr bwMode="auto">
          <a:xfrm>
            <a:off x="0" y="3428999"/>
            <a:ext cx="3491880" cy="3429001"/>
          </a:xfrm>
          <a:prstGeom prst="rect">
            <a:avLst/>
          </a:prstGeom>
          <a:noFill/>
        </p:spPr>
      </p:pic>
      <p:pic>
        <p:nvPicPr>
          <p:cNvPr id="3075" name="Picture 3" descr="C:\Users\MARIO MORENO\Desktop\Poner A Dios\ovejas_asesinas.jpg"/>
          <p:cNvPicPr>
            <a:picLocks noChangeAspect="1" noChangeArrowheads="1"/>
          </p:cNvPicPr>
          <p:nvPr/>
        </p:nvPicPr>
        <p:blipFill>
          <a:blip r:embed="rId3" cstate="print"/>
          <a:srcRect/>
          <a:stretch>
            <a:fillRect/>
          </a:stretch>
        </p:blipFill>
        <p:spPr bwMode="auto">
          <a:xfrm>
            <a:off x="3491880" y="3356992"/>
            <a:ext cx="3059832" cy="3501008"/>
          </a:xfrm>
          <a:prstGeom prst="rect">
            <a:avLst/>
          </a:prstGeom>
          <a:noFill/>
        </p:spPr>
      </p:pic>
      <p:pic>
        <p:nvPicPr>
          <p:cNvPr id="3076" name="Picture 4" descr="C:\Users\MARIO MORENO\Desktop\Poner A Dios\vaca.jpg"/>
          <p:cNvPicPr>
            <a:picLocks noChangeAspect="1" noChangeArrowheads="1"/>
          </p:cNvPicPr>
          <p:nvPr/>
        </p:nvPicPr>
        <p:blipFill>
          <a:blip r:embed="rId4" cstate="print"/>
          <a:srcRect/>
          <a:stretch>
            <a:fillRect/>
          </a:stretch>
        </p:blipFill>
        <p:spPr bwMode="auto">
          <a:xfrm>
            <a:off x="6753225" y="1700808"/>
            <a:ext cx="2390775" cy="5157192"/>
          </a:xfrm>
          <a:prstGeom prst="rect">
            <a:avLst/>
          </a:prstGeom>
          <a:noFill/>
        </p:spPr>
      </p:pic>
      <p:sp>
        <p:nvSpPr>
          <p:cNvPr id="7" name="6 Rectángulo"/>
          <p:cNvSpPr/>
          <p:nvPr/>
        </p:nvSpPr>
        <p:spPr>
          <a:xfrm>
            <a:off x="1475656" y="1556792"/>
            <a:ext cx="4572000" cy="1754326"/>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Y cuando ofrecéis el animal ciego para el sacrificio, ¿no es malo? Asimismo cuando ofrecéis el cojo o el enfermo, ¿no es malo? Preséntalo, pues, a tu príncipe; ¿acaso se agradará de ti, o le serás acepto? dice Jehová de los ejércitos.</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diamond(in)">
                                      <p:cBhvr>
                                        <p:cTn id="22" dur="2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diamond(in)">
                                      <p:cBhvr>
                                        <p:cTn id="27" dur="20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diamond(in)">
                                      <p:cBhvr>
                                        <p:cTn id="3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1684784"/>
          </a:xfrm>
        </p:spPr>
        <p:style>
          <a:lnRef idx="1">
            <a:schemeClr val="accent5"/>
          </a:lnRef>
          <a:fillRef idx="3">
            <a:schemeClr val="accent5"/>
          </a:fillRef>
          <a:effectRef idx="2">
            <a:schemeClr val="accent5"/>
          </a:effectRef>
          <a:fontRef idx="minor">
            <a:schemeClr val="lt1"/>
          </a:fontRef>
        </p:style>
        <p:txBody>
          <a:bodyPr/>
          <a:lstStyle/>
          <a:p>
            <a:pPr algn="just"/>
            <a:r>
              <a:rPr lang="es-ES" b="1" dirty="0" smtClean="0"/>
              <a:t>Si ponemos a Dios en primer lugar vamos a dar todo lo que tenemos como la viuda pobre hecho todo lo que tenia. Marcos.12:41-44.</a:t>
            </a:r>
            <a:endParaRPr lang="es-NI" dirty="0"/>
          </a:p>
        </p:txBody>
      </p:sp>
      <p:sp>
        <p:nvSpPr>
          <p:cNvPr id="4" name="3 Rectángulo"/>
          <p:cNvSpPr/>
          <p:nvPr/>
        </p:nvSpPr>
        <p:spPr>
          <a:xfrm>
            <a:off x="0" y="2204864"/>
            <a:ext cx="4572000" cy="1200329"/>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Estando Jesús sentado delante del arca de la ofrenda, miraba cómo el pueblo echaba dinero en el arca; y muchos ricos echaban mucho.</a:t>
            </a:r>
            <a:endParaRPr lang="es-NI" b="1" dirty="0"/>
          </a:p>
        </p:txBody>
      </p:sp>
      <p:sp>
        <p:nvSpPr>
          <p:cNvPr id="5" name="4 Rectángulo"/>
          <p:cNvSpPr/>
          <p:nvPr/>
        </p:nvSpPr>
        <p:spPr>
          <a:xfrm>
            <a:off x="0" y="3585790"/>
            <a:ext cx="4572000" cy="64633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Y vino una viuda pobre, y echó dos blancas, o sea un cuadrante.</a:t>
            </a:r>
            <a:endParaRPr lang="es-NI" b="1" dirty="0"/>
          </a:p>
        </p:txBody>
      </p:sp>
      <p:sp>
        <p:nvSpPr>
          <p:cNvPr id="6" name="5 Rectángulo"/>
          <p:cNvSpPr/>
          <p:nvPr/>
        </p:nvSpPr>
        <p:spPr>
          <a:xfrm>
            <a:off x="0" y="4521894"/>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Entonces llamando a sus discípulos, les dijo: De cierto os digo que esta viuda pobre echó más que todos los que han echado en el arca;</a:t>
            </a:r>
            <a:endParaRPr lang="es-NI" b="1" dirty="0"/>
          </a:p>
        </p:txBody>
      </p:sp>
      <p:sp>
        <p:nvSpPr>
          <p:cNvPr id="7" name="6 Rectángulo"/>
          <p:cNvSpPr/>
          <p:nvPr/>
        </p:nvSpPr>
        <p:spPr>
          <a:xfrm>
            <a:off x="0" y="558924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porque todos han echado de lo que les sobra; pero ésta, de su pobreza echó todo lo que tenía, todo su sustento.</a:t>
            </a:r>
            <a:endParaRPr lang="es-NI" b="1" dirty="0"/>
          </a:p>
        </p:txBody>
      </p:sp>
      <p:pic>
        <p:nvPicPr>
          <p:cNvPr id="8" name="Picture 2" descr="C:\Users\MARIO MORENO\Desktop\Poner A Dios\viuda-pobre.jpg"/>
          <p:cNvPicPr>
            <a:picLocks noChangeAspect="1" noChangeArrowheads="1"/>
          </p:cNvPicPr>
          <p:nvPr/>
        </p:nvPicPr>
        <p:blipFill>
          <a:blip r:embed="rId2" cstate="print"/>
          <a:srcRect/>
          <a:stretch>
            <a:fillRect/>
          </a:stretch>
        </p:blipFill>
        <p:spPr bwMode="auto">
          <a:xfrm>
            <a:off x="4644008" y="1700808"/>
            <a:ext cx="4499992" cy="5157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188840"/>
          </a:xfrm>
        </p:spPr>
        <p:style>
          <a:lnRef idx="1">
            <a:schemeClr val="accent5"/>
          </a:lnRef>
          <a:fillRef idx="3">
            <a:schemeClr val="accent5"/>
          </a:fillRef>
          <a:effectRef idx="2">
            <a:schemeClr val="accent5"/>
          </a:effectRef>
          <a:fontRef idx="minor">
            <a:schemeClr val="lt1"/>
          </a:fontRef>
        </p:style>
        <p:txBody>
          <a:bodyPr/>
          <a:lstStyle/>
          <a:p>
            <a:pPr lvl="0" algn="just"/>
            <a:r>
              <a:rPr lang="es-ES" b="1" u="sng" dirty="0"/>
              <a:t>Dios debe tener el primer lugar sobre nuestra familia.</a:t>
            </a:r>
            <a:r>
              <a:rPr lang="es-ES" b="1" dirty="0"/>
              <a:t> Lucas.14:26. Pero muchas veces ponemos a Dios en segundo lugar y nuestra familia en primer lugar, </a:t>
            </a:r>
            <a:endParaRPr lang="es-NI" b="1" dirty="0"/>
          </a:p>
          <a:p>
            <a:endParaRPr lang="es-NI" dirty="0"/>
          </a:p>
        </p:txBody>
      </p:sp>
      <p:sp>
        <p:nvSpPr>
          <p:cNvPr id="4" name="3 Rectángulo"/>
          <p:cNvSpPr/>
          <p:nvPr/>
        </p:nvSpPr>
        <p:spPr>
          <a:xfrm>
            <a:off x="0" y="2420888"/>
            <a:ext cx="4572000" cy="1200329"/>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Si alguno viene a mí, y no aborrece a su padre, y madre, y mujer, e hijos, y hermanos, y hermanas, y aun también su propia vida, no puede ser mi discípulo.</a:t>
            </a:r>
            <a:endParaRPr lang="es-NI" b="1" dirty="0"/>
          </a:p>
        </p:txBody>
      </p:sp>
      <p:pic>
        <p:nvPicPr>
          <p:cNvPr id="5122" name="Picture 2" descr="C:\Users\MARIO MORENO\Desktop\Poner A Dios\14347049-ilustracion-de-una-familia-sobre-un-fondo-blanco.jpg"/>
          <p:cNvPicPr>
            <a:picLocks noChangeAspect="1" noChangeArrowheads="1"/>
          </p:cNvPicPr>
          <p:nvPr/>
        </p:nvPicPr>
        <p:blipFill>
          <a:blip r:embed="rId2" cstate="print"/>
          <a:srcRect/>
          <a:stretch>
            <a:fillRect/>
          </a:stretch>
        </p:blipFill>
        <p:spPr bwMode="auto">
          <a:xfrm>
            <a:off x="4499992" y="1844824"/>
            <a:ext cx="4644008" cy="5013176"/>
          </a:xfrm>
          <a:prstGeom prst="rect">
            <a:avLst/>
          </a:prstGeom>
          <a:noFill/>
        </p:spPr>
      </p:pic>
      <p:sp>
        <p:nvSpPr>
          <p:cNvPr id="5" name="4 Rectángulo"/>
          <p:cNvSpPr/>
          <p:nvPr/>
        </p:nvSpPr>
        <p:spPr>
          <a:xfrm>
            <a:off x="0" y="4180344"/>
            <a:ext cx="4572000" cy="2677656"/>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just"/>
            <a:r>
              <a:rPr lang="es-ES" sz="2400" b="1" dirty="0" smtClean="0"/>
              <a:t>Por ejemplo si viene un familiar a visitarnos ya no nos reunimos porque tenemos que atender a nuestra familia, con eso estamos demostrando que nuestra familia tiene el primer lugar y después Dios.</a:t>
            </a:r>
            <a:endParaRPr lang="es-NI"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diamond(in)">
                                      <p:cBhvr>
                                        <p:cTn id="22" dur="20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3501008"/>
          </a:xfrm>
        </p:spPr>
        <p:style>
          <a:lnRef idx="1">
            <a:schemeClr val="accent5"/>
          </a:lnRef>
          <a:fillRef idx="3">
            <a:schemeClr val="accent5"/>
          </a:fillRef>
          <a:effectRef idx="2">
            <a:schemeClr val="accent5"/>
          </a:effectRef>
          <a:fontRef idx="minor">
            <a:schemeClr val="lt1"/>
          </a:fontRef>
        </p:style>
        <p:txBody>
          <a:bodyPr>
            <a:normAutofit lnSpcReduction="10000"/>
          </a:bodyPr>
          <a:lstStyle/>
          <a:p>
            <a:pPr lvl="0" algn="just"/>
            <a:r>
              <a:rPr lang="es-ES" b="1" u="sng" dirty="0" smtClean="0"/>
              <a:t>Jesús no dejo de hacer lo que estaba haciendo por ir a recibir a su familia.</a:t>
            </a:r>
            <a:r>
              <a:rPr lang="es-ES" b="1" dirty="0" smtClean="0"/>
              <a:t> Mateo.12:46-50. Jesús no dejo de seguir predicando para salir corriendo a recibir a su familia, porque Jesús siempre puso a su Padre en Primer lugar. Juan.4:34. Pero muchos de nosotros dejamos las cosas de Dios por nuestra familia.</a:t>
            </a:r>
            <a:endParaRPr lang="es-NI" b="1" dirty="0" smtClean="0"/>
          </a:p>
          <a:p>
            <a:endParaRPr lang="es-NI" dirty="0"/>
          </a:p>
        </p:txBody>
      </p:sp>
      <p:sp>
        <p:nvSpPr>
          <p:cNvPr id="4" name="3 Rectángulo"/>
          <p:cNvSpPr/>
          <p:nvPr/>
        </p:nvSpPr>
        <p:spPr>
          <a:xfrm>
            <a:off x="0" y="3645024"/>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Mientras él aún hablaba a la gente, he aquí su madre y sus hermanos estaban afuera, y le querían hablar.</a:t>
            </a:r>
            <a:endParaRPr lang="es-NI" b="1" dirty="0"/>
          </a:p>
        </p:txBody>
      </p:sp>
      <p:sp>
        <p:nvSpPr>
          <p:cNvPr id="5" name="4 Rectángulo"/>
          <p:cNvSpPr/>
          <p:nvPr/>
        </p:nvSpPr>
        <p:spPr>
          <a:xfrm>
            <a:off x="0" y="4653136"/>
            <a:ext cx="4572000" cy="64633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Y le dijo uno: He aquí tu madre y tus hermanos están afuera, y te quieren hablar.</a:t>
            </a:r>
            <a:endParaRPr lang="es-NI" b="1" dirty="0"/>
          </a:p>
        </p:txBody>
      </p:sp>
      <p:sp>
        <p:nvSpPr>
          <p:cNvPr id="6" name="5 Rectángulo"/>
          <p:cNvSpPr/>
          <p:nvPr/>
        </p:nvSpPr>
        <p:spPr>
          <a:xfrm>
            <a:off x="0" y="5445224"/>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Respondiendo él al que le decía esto, dijo: ¿Quién es mi madre, y quiénes son mis hermanos?</a:t>
            </a:r>
            <a:endParaRPr lang="es-NI" b="1" dirty="0"/>
          </a:p>
        </p:txBody>
      </p:sp>
      <p:sp>
        <p:nvSpPr>
          <p:cNvPr id="7" name="6 Rectángulo"/>
          <p:cNvSpPr/>
          <p:nvPr/>
        </p:nvSpPr>
        <p:spPr>
          <a:xfrm>
            <a:off x="4572000" y="3717032"/>
            <a:ext cx="4572000" cy="646331"/>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Y extendiendo su mano hacia sus discípulos, dijo: He aquí mi madre y mis hermanos.</a:t>
            </a:r>
            <a:endParaRPr lang="es-NI" b="1" dirty="0"/>
          </a:p>
        </p:txBody>
      </p:sp>
      <p:sp>
        <p:nvSpPr>
          <p:cNvPr id="8" name="7 Rectángulo"/>
          <p:cNvSpPr/>
          <p:nvPr/>
        </p:nvSpPr>
        <p:spPr>
          <a:xfrm>
            <a:off x="4572000" y="450912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Porque todo aquel que hace la voluntad de mi Padre que está en los cielos, ése es mi hermano, y hermana, y madre.</a:t>
            </a:r>
            <a:endParaRPr lang="es-NI" b="1" dirty="0"/>
          </a:p>
        </p:txBody>
      </p:sp>
      <p:sp>
        <p:nvSpPr>
          <p:cNvPr id="9" name="8 Rectángulo"/>
          <p:cNvSpPr/>
          <p:nvPr/>
        </p:nvSpPr>
        <p:spPr>
          <a:xfrm>
            <a:off x="4572000" y="5589240"/>
            <a:ext cx="4572000" cy="92333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r>
              <a:rPr lang="es-NI" b="1" dirty="0" smtClean="0"/>
              <a:t>Jesús les dijo: Mi comida es que haga la voluntad del que me envió, y que acabe su obra.</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908920"/>
          </a:xfrm>
        </p:spPr>
        <p:style>
          <a:lnRef idx="1">
            <a:schemeClr val="accent5"/>
          </a:lnRef>
          <a:fillRef idx="3">
            <a:schemeClr val="accent5"/>
          </a:fillRef>
          <a:effectRef idx="2">
            <a:schemeClr val="accent5"/>
          </a:effectRef>
          <a:fontRef idx="minor">
            <a:schemeClr val="lt1"/>
          </a:fontRef>
        </p:style>
        <p:txBody>
          <a:bodyPr>
            <a:normAutofit lnSpcReduction="10000"/>
          </a:bodyPr>
          <a:lstStyle/>
          <a:p>
            <a:pPr algn="just"/>
            <a:r>
              <a:rPr lang="es-ES" b="1" dirty="0" smtClean="0"/>
              <a:t>Si nuestro hijo se enfermo ya no vamos a las reuniones por estar cuidando a  nuestro hijo. ¿Quién está ocupando el primer lugar en nuestra vida? No es Dios es nuestro hijo, debemos amar a nuestros hijos pero no son ellos el primer lugar, sino Dios. </a:t>
            </a:r>
            <a:endParaRPr lang="es-NI" b="1" dirty="0"/>
          </a:p>
        </p:txBody>
      </p:sp>
      <p:pic>
        <p:nvPicPr>
          <p:cNvPr id="1026" name="Picture 2" descr="C:\Users\MARIO MORENO\Desktop\Poner A Dios\eutanasia-de-ninos.jpg"/>
          <p:cNvPicPr>
            <a:picLocks noChangeAspect="1" noChangeArrowheads="1"/>
          </p:cNvPicPr>
          <p:nvPr/>
        </p:nvPicPr>
        <p:blipFill>
          <a:blip r:embed="rId2" cstate="print"/>
          <a:srcRect/>
          <a:stretch>
            <a:fillRect/>
          </a:stretch>
        </p:blipFill>
        <p:spPr bwMode="auto">
          <a:xfrm>
            <a:off x="0" y="2924944"/>
            <a:ext cx="9144000" cy="39330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amond(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124944"/>
          </a:xfrm>
        </p:spPr>
        <p:style>
          <a:lnRef idx="1">
            <a:schemeClr val="accent5"/>
          </a:lnRef>
          <a:fillRef idx="3">
            <a:schemeClr val="accent5"/>
          </a:fillRef>
          <a:effectRef idx="2">
            <a:schemeClr val="accent5"/>
          </a:effectRef>
          <a:fontRef idx="minor">
            <a:schemeClr val="lt1"/>
          </a:fontRef>
        </p:style>
        <p:txBody>
          <a:bodyPr/>
          <a:lstStyle/>
          <a:p>
            <a:pPr algn="just"/>
            <a:r>
              <a:rPr lang="es-ES" b="1" dirty="0" smtClean="0"/>
              <a:t>Abraham amaba a su hijo pero cuando Dios se lo pidió el se lo entrego. Genesis.22:1-13. ¿Cuánto de nosotros haríamos esto? Si ponemos a Dios en primer lugar no sería difícil, pero si Dios no ocupada el primer lugar en nuestra vida si se nos va hacer muy difícil y no lo haríamos.</a:t>
            </a:r>
            <a:endParaRPr lang="es-NI" b="1" dirty="0"/>
          </a:p>
        </p:txBody>
      </p:sp>
      <p:pic>
        <p:nvPicPr>
          <p:cNvPr id="2050" name="Picture 2" descr="C:\Users\MARIO MORENO\Desktop\Poner A Dios\p17rk2fkj615ml16er4q1vdup5k2.gif"/>
          <p:cNvPicPr>
            <a:picLocks noChangeAspect="1" noChangeArrowheads="1"/>
          </p:cNvPicPr>
          <p:nvPr/>
        </p:nvPicPr>
        <p:blipFill>
          <a:blip r:embed="rId2" cstate="print"/>
          <a:srcRect/>
          <a:stretch>
            <a:fillRect/>
          </a:stretch>
        </p:blipFill>
        <p:spPr bwMode="auto">
          <a:xfrm>
            <a:off x="0" y="3068960"/>
            <a:ext cx="4644008" cy="3789040"/>
          </a:xfrm>
          <a:prstGeom prst="rect">
            <a:avLst/>
          </a:prstGeom>
          <a:noFill/>
        </p:spPr>
      </p:pic>
      <p:pic>
        <p:nvPicPr>
          <p:cNvPr id="2051" name="Picture 3" descr="C:\Users\MARIO MORENO\Desktop\Poner A Dios\ENTRE_~1.JPG"/>
          <p:cNvPicPr>
            <a:picLocks noChangeAspect="1" noChangeArrowheads="1"/>
          </p:cNvPicPr>
          <p:nvPr/>
        </p:nvPicPr>
        <p:blipFill>
          <a:blip r:embed="rId3" cstate="print"/>
          <a:srcRect/>
          <a:stretch>
            <a:fillRect/>
          </a:stretch>
        </p:blipFill>
        <p:spPr bwMode="auto">
          <a:xfrm>
            <a:off x="4644008" y="3068960"/>
            <a:ext cx="4499992" cy="3789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diamond(in)">
                                      <p:cBhvr>
                                        <p:cTn id="2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1720</Words>
  <Application>Microsoft Office PowerPoint</Application>
  <PresentationFormat>Presentación en pantalla (4:3)</PresentationFormat>
  <Paragraphs>65</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 PONER A DIOS EN PRIMER LUGAR. </vt:lpstr>
      <vt:lpstr> DIOS DEBE TENER EL PRIMER LUGAR EN TODO. </vt:lpstr>
      <vt:lpstr>Diapositiva 3</vt:lpstr>
      <vt:lpstr>Diapositiva 4</vt:lpstr>
      <vt:lpstr>Diapositiva 5</vt:lpstr>
      <vt:lpstr>Diapositiva 6</vt:lpstr>
      <vt:lpstr>Diapositiva 7</vt:lpstr>
      <vt:lpstr>Diapositiva 8</vt:lpstr>
      <vt:lpstr>Diapositiva 9</vt:lpstr>
      <vt:lpstr>Diapositiva 10</vt:lpstr>
      <vt:lpstr>¿POR CUALES DE TODAS ESTAS COSAS DEJAMOS DE ADORAR A DIOS?</vt:lpstr>
      <vt:lpstr>Diapositiva 12</vt:lpstr>
      <vt:lpstr>Diapositiva 13</vt:lpstr>
      <vt:lpstr>Diapositiva 14</vt:lpstr>
      <vt:lpstr>Diapositiva 15</vt:lpstr>
      <vt:lpstr>Diapositiva 16</vt:lpstr>
      <vt:lpstr> CONCLUSION: </vt:lpstr>
      <vt:lpstr>Diapositiva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PONER A DIOS EN PRIMER LUGAR.</dc:title>
  <dc:creator>MARIO MORENO</dc:creator>
  <cp:lastModifiedBy>MARIO MORENO</cp:lastModifiedBy>
  <cp:revision>16</cp:revision>
  <dcterms:created xsi:type="dcterms:W3CDTF">2015-12-13T02:36:33Z</dcterms:created>
  <dcterms:modified xsi:type="dcterms:W3CDTF">2015-12-14T01:14:47Z</dcterms:modified>
</cp:coreProperties>
</file>