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739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106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7643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339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640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5559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5168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986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222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6706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32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8735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738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4430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3561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0496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98B0E-2493-444D-B44C-D89FAA412BD6}" type="datetimeFigureOut">
              <a:rPr lang="es-MX" smtClean="0"/>
              <a:t>21/07/2018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6DABDE-27C1-4F38-B3ED-E9C09EA6DAC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5121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80416" y="426720"/>
            <a:ext cx="1141171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Así, Jesús no vino a predicar el evangelio; vino para que hubiera un evangelio que predicar.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2064" y="2084832"/>
            <a:ext cx="3072384" cy="403187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Con la ayuda de los evangelios, podemos ver lo que Jesús vio durante Su ministerio terrenal. 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5644896" y="2084832"/>
            <a:ext cx="5632704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2.- LO CONFIRMA HECHOS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47616" y="4100768"/>
            <a:ext cx="733958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Los evangelios anuncian abiertamente la verdad, y Hechos confirma el cumplimiento del anuncio mediante imágenes de vivos colores. </a:t>
            </a:r>
          </a:p>
        </p:txBody>
      </p:sp>
    </p:spTree>
    <p:extLst>
      <p:ext uri="{BB962C8B-B14F-4D97-AF65-F5344CB8AC3E}">
        <p14:creationId xmlns:p14="http://schemas.microsoft.com/office/powerpoint/2010/main" val="356445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0832" y="414528"/>
            <a:ext cx="1091184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En todas y cada una de las ocasiones que se predicó el mensaje inspirado en Hechos, los oyentes respondieron formando parte de la iglesia mediante la obediencia a la palabra predicada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900928" y="3779520"/>
            <a:ext cx="5888736" cy="10772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 </a:t>
            </a:r>
            <a:r>
              <a:rPr lang="es-MX" sz="3200" b="1" dirty="0"/>
              <a:t>L</a:t>
            </a:r>
            <a:r>
              <a:rPr lang="es-MX" sz="3200" b="1" dirty="0" smtClean="0"/>
              <a:t>a </a:t>
            </a:r>
            <a:r>
              <a:rPr lang="es-MX" sz="3200" b="1" dirty="0"/>
              <a:t>iglesia es el resultado de la venida de Cristo a la tierra</a:t>
            </a:r>
          </a:p>
        </p:txBody>
      </p:sp>
    </p:spTree>
    <p:extLst>
      <p:ext uri="{BB962C8B-B14F-4D97-AF65-F5344CB8AC3E}">
        <p14:creationId xmlns:p14="http://schemas.microsoft.com/office/powerpoint/2010/main" val="89858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4528" y="414528"/>
            <a:ext cx="11167872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La vida de Cristo constituye el 48 por ciento del Nuevo Testamento; el 52 por ciento restante lo constituye lo que la vida, la muerte y la resurrección de Cristo produjeron: la iglesia.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718048" y="4072128"/>
            <a:ext cx="610819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800" b="1" dirty="0"/>
              <a:t>3.- LO REAFIRMAN LAS EPÍSTOLAS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16992" y="2877312"/>
            <a:ext cx="4791456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. Los evangelios afirman esta verdad, Hechos la amplifica, y las epístolas la aplican. </a:t>
            </a:r>
          </a:p>
        </p:txBody>
      </p:sp>
    </p:spTree>
    <p:extLst>
      <p:ext uri="{BB962C8B-B14F-4D97-AF65-F5344CB8AC3E}">
        <p14:creationId xmlns:p14="http://schemas.microsoft.com/office/powerpoint/2010/main" val="373776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5072" y="195072"/>
            <a:ext cx="4620768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En todas las epístolas se insta a los seguidores de Cristo a vivir y a servir como cuerpo espiritual de Él.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925312" y="304800"/>
            <a:ext cx="5230368" cy="50167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Honramos la vida, la muerte y la resurrección de Jesús por medio de vivir y adorar juntos como la familia de Dios en Su cuerpo espiritual, la iglesia.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95072" y="4011168"/>
            <a:ext cx="5157216" cy="206210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Gálatas.3:28.</a:t>
            </a:r>
          </a:p>
          <a:p>
            <a:pPr algn="ctr"/>
            <a:r>
              <a:rPr lang="es-MX" sz="3200" b="1" dirty="0" smtClean="0"/>
              <a:t>Romanos.12:4–5.</a:t>
            </a:r>
          </a:p>
          <a:p>
            <a:pPr algn="ctr"/>
            <a:r>
              <a:rPr lang="es-MX" sz="3200" b="1" dirty="0"/>
              <a:t>1 </a:t>
            </a:r>
            <a:r>
              <a:rPr lang="es-MX" sz="3200" b="1" dirty="0" smtClean="0"/>
              <a:t>Corintios.12:25–27.</a:t>
            </a:r>
          </a:p>
          <a:p>
            <a:pPr algn="ctr"/>
            <a:r>
              <a:rPr lang="es-MX" sz="3200" b="1" dirty="0" smtClean="0"/>
              <a:t>Hechos.20:7.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112166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53312" y="682752"/>
            <a:ext cx="950976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/>
              <a:t> CONCLUSIÓN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780288" y="1865376"/>
            <a:ext cx="1085088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La totalidad del Nuevo Testamento, enseña concertadamente que la iglesia, el cuerpo espiritual de Cristo, es la creación que resultó de la misión que Cristo cumplió al hacerse hombre. </a:t>
            </a:r>
          </a:p>
        </p:txBody>
      </p:sp>
    </p:spTree>
    <p:extLst>
      <p:ext uri="{BB962C8B-B14F-4D97-AF65-F5344CB8AC3E}">
        <p14:creationId xmlns:p14="http://schemas.microsoft.com/office/powerpoint/2010/main" val="159372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65632" y="548640"/>
            <a:ext cx="10619232" cy="50167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u="sng" dirty="0"/>
              <a:t>Los evangelios </a:t>
            </a:r>
            <a:endParaRPr lang="es-MX" sz="4000" b="1" u="sng" dirty="0" smtClean="0"/>
          </a:p>
          <a:p>
            <a:pPr algn="ctr"/>
            <a:r>
              <a:rPr lang="es-MX" sz="4000" b="1" dirty="0" smtClean="0"/>
              <a:t>lo </a:t>
            </a:r>
            <a:r>
              <a:rPr lang="es-MX" sz="4000" b="1" dirty="0"/>
              <a:t>afirman al prometerlo, </a:t>
            </a:r>
          </a:p>
          <a:p>
            <a:pPr algn="ctr"/>
            <a:r>
              <a:rPr lang="es-MX" sz="4000" b="1" u="sng" dirty="0"/>
              <a:t>Hechos </a:t>
            </a:r>
            <a:endParaRPr lang="es-MX" sz="4000" b="1" u="sng" dirty="0" smtClean="0"/>
          </a:p>
          <a:p>
            <a:pPr algn="ctr"/>
            <a:r>
              <a:rPr lang="es-MX" sz="4000" b="1" dirty="0" smtClean="0"/>
              <a:t>lo </a:t>
            </a:r>
            <a:r>
              <a:rPr lang="es-MX" sz="4000" b="1" dirty="0"/>
              <a:t>confirma, al describir el cumplimiento de ello, y </a:t>
            </a:r>
            <a:endParaRPr lang="es-MX" sz="4000" b="1" dirty="0" smtClean="0"/>
          </a:p>
          <a:p>
            <a:pPr algn="ctr"/>
            <a:r>
              <a:rPr lang="es-MX" sz="4000" b="1" dirty="0" smtClean="0"/>
              <a:t>las </a:t>
            </a:r>
            <a:r>
              <a:rPr lang="es-MX" sz="4000" b="1" u="sng" dirty="0"/>
              <a:t>epístolas</a:t>
            </a:r>
            <a:r>
              <a:rPr lang="es-MX" sz="4000" b="1" dirty="0"/>
              <a:t> </a:t>
            </a:r>
            <a:endParaRPr lang="es-MX" sz="4000" b="1" dirty="0" smtClean="0"/>
          </a:p>
          <a:p>
            <a:pPr algn="ctr"/>
            <a:r>
              <a:rPr lang="es-MX" sz="4000" b="1" dirty="0" smtClean="0"/>
              <a:t>lo </a:t>
            </a:r>
            <a:r>
              <a:rPr lang="es-MX" sz="4000" b="1" dirty="0"/>
              <a:t>reafirman, al aplicarlo de modo práctico a la vida. </a:t>
            </a:r>
          </a:p>
        </p:txBody>
      </p:sp>
    </p:spTree>
    <p:extLst>
      <p:ext uri="{BB962C8B-B14F-4D97-AF65-F5344CB8AC3E}">
        <p14:creationId xmlns:p14="http://schemas.microsoft.com/office/powerpoint/2010/main" val="38554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1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9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5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072896" y="402336"/>
            <a:ext cx="10314432" cy="2308324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¿Cuál cree usted que ha sido, por sí solo, el evento más grandioso que ha ocurrido, desde el comienzo del mundo?</a:t>
            </a:r>
            <a:endParaRPr lang="es-MX" sz="36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14272" y="3072384"/>
            <a:ext cx="9460992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la encarnación, el haberse hecho carne Jesús— el Hijo de Dios. </a:t>
            </a:r>
            <a:endParaRPr lang="es-MX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60832" y="4611231"/>
            <a:ext cx="11119104" cy="181588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chemeClr val="bg1"/>
                </a:solidFill>
              </a:rPr>
              <a:t>Pablo escribió que aun cuando Jesús existió en forma de Dios</a:t>
            </a:r>
            <a:r>
              <a:rPr lang="es-MX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Él no estimó el ser igual a Dios como cosa a que aferrarse, teniéndole sin cuidado las consecuencias. Se «despojó a sí mismo, tomando forma de siervo, hecho semejante a los hombres»</a:t>
            </a:r>
            <a:r>
              <a:rPr lang="es-MX" sz="2800" b="1" dirty="0" smtClean="0">
                <a:solidFill>
                  <a:schemeClr val="bg1"/>
                </a:solidFill>
              </a:rPr>
              <a:t> Filipenses.2:7. 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87680" y="475488"/>
            <a:ext cx="11387328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Podríamos decir que Cristo fue tan humano como si se hubiera despojado de toda divinidad, y  tan divino como si se hubiera despojado de toda humanidad. </a:t>
            </a:r>
            <a:endParaRPr lang="es-MX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87680" y="2535936"/>
            <a:ext cx="11387328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Él fue la perfecta unión de lo humano con lo divino, en una sola personalidad. 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85216" y="4376928"/>
            <a:ext cx="3328416" cy="2062103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</a:rPr>
              <a:t>¿Por qué vino Jesús en la forma como lo hizo? 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79008" y="3995678"/>
            <a:ext cx="5571744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¿Cuál fue el propósito que tuvo al formar parte del género humano, al vivir entre nosotros y al morir en una cruz? </a:t>
            </a:r>
            <a:endParaRPr lang="es-MX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9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43712" y="304800"/>
            <a:ext cx="1105814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 smtClean="0"/>
              <a:t>¿Por qué se rebajó Jesús, al punto de llegar a ser totalmente hombre? </a:t>
            </a:r>
            <a:endParaRPr lang="es-MX" sz="36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743712" y="2084832"/>
            <a:ext cx="11058144" cy="286232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«Él vino a llamar a salir de entre todos los pueblos —mediante Su ministerio, muerte y resurrección— a un pueblo para Su nombre, al cual llamaría Su iglesia» </a:t>
            </a:r>
          </a:p>
          <a:p>
            <a:pPr algn="ctr"/>
            <a:r>
              <a:rPr lang="es-MX" sz="3600" b="1" dirty="0" smtClean="0">
                <a:solidFill>
                  <a:schemeClr val="bg1"/>
                </a:solidFill>
              </a:rPr>
              <a:t>Marcos.10:45; Lucas.19:10. 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43712" y="5498592"/>
            <a:ext cx="11143488" cy="10772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En otras palabras, el resultado de Su visita a esta tierra es la iglesia. </a:t>
            </a:r>
            <a:endParaRPr lang="es-MX" sz="3200" b="1" dirty="0"/>
          </a:p>
        </p:txBody>
      </p:sp>
    </p:spTree>
    <p:extLst>
      <p:ext uri="{BB962C8B-B14F-4D97-AF65-F5344CB8AC3E}">
        <p14:creationId xmlns:p14="http://schemas.microsoft.com/office/powerpoint/2010/main" val="3402726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860693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328672" y="451104"/>
            <a:ext cx="9643872" cy="160043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la iglesia es la única creación de la venida de Cristo a la tierra. </a:t>
            </a:r>
          </a:p>
          <a:p>
            <a:endParaRPr lang="es-MX" dirty="0"/>
          </a:p>
        </p:txBody>
      </p:sp>
      <p:sp>
        <p:nvSpPr>
          <p:cNvPr id="9" name="CuadroTexto 8"/>
          <p:cNvSpPr txBox="1"/>
          <p:nvPr/>
        </p:nvSpPr>
        <p:spPr>
          <a:xfrm>
            <a:off x="5583936" y="2706624"/>
            <a:ext cx="5718048" cy="25853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5400" b="1" dirty="0"/>
              <a:t>1.- LO AFIRMAN LOS EVANGELIOS </a:t>
            </a:r>
          </a:p>
        </p:txBody>
      </p:sp>
    </p:spTree>
    <p:extLst>
      <p:ext uri="{BB962C8B-B14F-4D97-AF65-F5344CB8AC3E}">
        <p14:creationId xmlns:p14="http://schemas.microsoft.com/office/powerpoint/2010/main" val="6151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50" y="938124"/>
            <a:ext cx="4121250" cy="520467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65632" y="438912"/>
            <a:ext cx="6790944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4000" b="1" dirty="0"/>
              <a:t>En </a:t>
            </a:r>
            <a:r>
              <a:rPr lang="es-MX" sz="4000" b="1" u="sng" dirty="0"/>
              <a:t>primer lugar</a:t>
            </a:r>
            <a:r>
              <a:rPr lang="es-MX" sz="4000" b="1" dirty="0"/>
              <a:t>, los evangelios señalan que Jesús no se propuso evangelizar el mundo durante Su ministerio personal.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07264" y="4779264"/>
            <a:ext cx="7449312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 </a:t>
            </a:r>
            <a:r>
              <a:rPr lang="es-MX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«Por camino de gentiles no vayáis, y en ciudad de samaritanos no entréis, sino id antes a las ovejas perdidas de la casa de Israel» </a:t>
            </a:r>
            <a:endParaRPr lang="es-MX" sz="2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2800" b="1" dirty="0" smtClean="0"/>
              <a:t>Mateo.10:5-6. 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310532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33984" y="304800"/>
            <a:ext cx="10936224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Jamás salió a los países vecinos del mundo romano.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729984" y="1780032"/>
            <a:ext cx="5071872" cy="45243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En </a:t>
            </a:r>
            <a:r>
              <a:rPr lang="es-MX" sz="3600" b="1" u="sng" dirty="0"/>
              <a:t>segundo lugar</a:t>
            </a:r>
            <a:r>
              <a:rPr lang="es-MX" sz="3600" b="1" dirty="0"/>
              <a:t>, los evangelios señalan que la vida, obra y muerte de Jesús, fueron de carácter preparatorio para algo que vendría después.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02336" y="1426464"/>
            <a:ext cx="543763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«Arrepentíos, porque el reino de los cielos se ha acercado» </a:t>
            </a:r>
            <a:endParaRPr lang="es-MX" sz="3600" b="1" dirty="0" smtClean="0"/>
          </a:p>
          <a:p>
            <a:pPr algn="ctr"/>
            <a:r>
              <a:rPr lang="es-MX" sz="3600" b="1" dirty="0" smtClean="0"/>
              <a:t>Mateo. 4:17. </a:t>
            </a:r>
            <a:endParaRPr lang="es-MX" sz="36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02336" y="4632960"/>
            <a:ext cx="5437632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«Venga tu reino» </a:t>
            </a:r>
            <a:r>
              <a:rPr lang="es-MX" sz="3600" b="1" dirty="0" smtClean="0"/>
              <a:t>Mateo.6:10. </a:t>
            </a:r>
            <a:endParaRPr lang="es-MX" sz="3600" b="1" dirty="0"/>
          </a:p>
        </p:txBody>
      </p:sp>
    </p:spTree>
    <p:extLst>
      <p:ext uri="{BB962C8B-B14F-4D97-AF65-F5344CB8AC3E}">
        <p14:creationId xmlns:p14="http://schemas.microsoft.com/office/powerpoint/2010/main" val="210247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4528" y="707136"/>
            <a:ext cx="5815584" cy="2862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3600" b="1" dirty="0"/>
              <a:t>En </a:t>
            </a:r>
            <a:r>
              <a:rPr lang="es-MX" sz="3600" b="1" u="sng" dirty="0"/>
              <a:t>tercer lugar, </a:t>
            </a:r>
            <a:r>
              <a:rPr lang="es-MX" sz="3600" b="1" dirty="0"/>
              <a:t>según los evangelios lo presentan, el ministerio terrenal de Jesús pareciera haber quedado inconcluso.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681216" y="280416"/>
            <a:ext cx="5352288" cy="403187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Jesús les dijo a los apóstoles: </a:t>
            </a:r>
            <a:r>
              <a:rPr lang="es-MX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«Mas el Consolador, el Espíritu Santo, a quien el Padre enviará en mi nombre, él os enseñará todas las cosas, y os recordará todo lo que yo os he dicho</a:t>
            </a:r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es-MX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3200" b="1" dirty="0" smtClean="0"/>
              <a:t>Juan.14:26. </a:t>
            </a:r>
            <a:endParaRPr lang="es-MX" sz="32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82752" y="4840224"/>
            <a:ext cx="11204448" cy="181588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</a:rPr>
              <a:t>También les dijo: «</a:t>
            </a:r>
            <a:r>
              <a:rPr lang="es-MX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 cuando venga el Espíritu de verdad, él os guiará a toda la verdad; porque no hablará por su propia cuenta, sino que hablará todo lo que oyere, y os hará saber las cosas que habrán de venir» </a:t>
            </a:r>
            <a:r>
              <a:rPr lang="es-MX" sz="2800" b="1" dirty="0" smtClean="0">
                <a:solidFill>
                  <a:schemeClr val="bg1"/>
                </a:solidFill>
              </a:rPr>
              <a:t>Juan.16:13. </a:t>
            </a:r>
            <a:endParaRPr lang="es-MX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32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112</TotalTime>
  <Words>792</Words>
  <Application>Microsoft Office PowerPoint</Application>
  <PresentationFormat>Panorámica</PresentationFormat>
  <Paragraphs>48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Times New Roman</vt:lpstr>
      <vt:lpstr>Verdana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Garcia Peralta</dc:creator>
  <cp:lastModifiedBy>Usuario de Windows</cp:lastModifiedBy>
  <cp:revision>12</cp:revision>
  <dcterms:created xsi:type="dcterms:W3CDTF">2015-10-04T02:37:34Z</dcterms:created>
  <dcterms:modified xsi:type="dcterms:W3CDTF">2018-07-21T16:16:00Z</dcterms:modified>
</cp:coreProperties>
</file>