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66"/>
    <a:srgbClr val="FF5050"/>
    <a:srgbClr val="99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s-ES" altLang="es-E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" noProof="0" smtClean="0"/>
              <a:t>Click to edit Master subtitle style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EFDA0B-637A-49E1-9CF2-8BE796695D5F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D137-BB13-4A22-9F45-C79E94F9EA7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770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2C10-5C79-4FEC-888B-18E848BF6BD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683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7D422-4A26-4349-B4FD-EFED292E951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97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84D8-0A2A-45EE-9ABB-868692DFE8D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2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E76B-C5C2-4416-806C-A2D96BAB568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198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D94C1-4DDE-43ED-90B1-FF1D136E192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99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F22F-2FF4-4EAB-B3BB-8B12D6DE871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14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ECF9-F6B1-430C-B0A5-91775661CE6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793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3B80-C42C-416D-AEB2-E1B13B8E4B0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71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9B1B-910B-4E7F-9086-80AE01A419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763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Click to edit Master text styles</a:t>
            </a:r>
          </a:p>
          <a:p>
            <a:pPr lvl="1"/>
            <a:r>
              <a:rPr lang="es-ES" altLang="es-ES" smtClean="0"/>
              <a:t>Second level</a:t>
            </a:r>
          </a:p>
          <a:p>
            <a:pPr lvl="2"/>
            <a:r>
              <a:rPr lang="es-ES" altLang="es-ES" smtClean="0"/>
              <a:t>Third level</a:t>
            </a:r>
          </a:p>
          <a:p>
            <a:pPr lvl="3"/>
            <a:r>
              <a:rPr lang="es-ES" altLang="es-ES" smtClean="0"/>
              <a:t>Fourth level</a:t>
            </a:r>
          </a:p>
          <a:p>
            <a:pPr lvl="4"/>
            <a:r>
              <a:rPr lang="es-ES" altLang="es-E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 alt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 alt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D343E17-4AA1-4051-B48F-AD24D3CFAB3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3077" name="Picture 5" descr="Colinas az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8604250" cy="165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¨ Comenzamos ¨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55875" y="3284538"/>
            <a:ext cx="41624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4000" b="1">
                <a:solidFill>
                  <a:srgbClr val="FFFFFF"/>
                </a:solidFill>
                <a:latin typeface="Arial" charset="0"/>
              </a:rPr>
              <a:t>Iglesia de Cristo</a:t>
            </a:r>
          </a:p>
          <a:p>
            <a:r>
              <a:rPr lang="es-ES" altLang="es-ES" sz="4000" b="1">
                <a:solidFill>
                  <a:srgbClr val="FFFFFF"/>
                </a:solidFill>
                <a:latin typeface="Arial" charset="0"/>
              </a:rPr>
              <a:t>Valles Duarte</a:t>
            </a:r>
          </a:p>
          <a:p>
            <a:r>
              <a:rPr lang="es-ES" altLang="es-ES" sz="4000" b="1">
                <a:solidFill>
                  <a:srgbClr val="FFFFFF"/>
                </a:solidFill>
                <a:latin typeface="Arial" charset="0"/>
              </a:rPr>
              <a:t>Agua prieta son.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27912" cy="1120775"/>
          </a:xfrm>
          <a:solidFill>
            <a:srgbClr val="000066"/>
          </a:solidFill>
        </p:spPr>
        <p:txBody>
          <a:bodyPr/>
          <a:lstStyle/>
          <a:p>
            <a:pPr algn="ctr"/>
            <a:r>
              <a:rPr lang="es-ES" altLang="es-ES">
                <a:solidFill>
                  <a:srgbClr val="00CC00"/>
                </a:solidFill>
              </a:rPr>
              <a:t>Lo indecente no es adulterio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/>
              <a:t>Por que lo decimos, ¿ será una ocurrencia?</a:t>
            </a:r>
          </a:p>
          <a:p>
            <a:pPr algn="ctr">
              <a:lnSpc>
                <a:spcPct val="90000"/>
              </a:lnSpc>
            </a:pPr>
            <a:r>
              <a:rPr lang="es-ES" altLang="es-ES">
                <a:solidFill>
                  <a:srgbClr val="99FF66"/>
                </a:solidFill>
              </a:rPr>
              <a:t>Deuteronomio 22:13-22</a:t>
            </a:r>
          </a:p>
          <a:p>
            <a:pPr algn="ctr">
              <a:lnSpc>
                <a:spcPct val="90000"/>
              </a:lnSpc>
            </a:pPr>
            <a:r>
              <a:rPr lang="es-ES" altLang="es-ES"/>
              <a:t>Si lo indecente fuera adulterio entonces la pregunta que le hacen al Señor Jesus no tiene sentido.</a:t>
            </a:r>
          </a:p>
          <a:p>
            <a:pPr algn="ctr">
              <a:lnSpc>
                <a:spcPct val="90000"/>
              </a:lnSpc>
            </a:pPr>
            <a:r>
              <a:rPr lang="es-ES" altLang="es-ES" u="sng">
                <a:solidFill>
                  <a:srgbClr val="99FF66"/>
                </a:solidFill>
                <a:effectLst/>
              </a:rPr>
              <a:t>¿Es licito repudiar a su mujer por cualquier causa?</a:t>
            </a:r>
          </a:p>
          <a:p>
            <a:pPr algn="ctr">
              <a:lnSpc>
                <a:spcPct val="90000"/>
              </a:lnSpc>
            </a:pPr>
            <a:r>
              <a:rPr lang="es-ES" altLang="es-ES" u="sng">
                <a:solidFill>
                  <a:srgbClr val="99FF66"/>
                </a:solidFill>
                <a:effectLst/>
              </a:rPr>
              <a:t>Mateo 19:1-10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6000" b="1"/>
              <a:t> Pero yo os digo ¨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/>
              <a:t>Denota autoridad, seguridad, poder..</a:t>
            </a:r>
          </a:p>
          <a:p>
            <a:pPr algn="ctr"/>
            <a:r>
              <a:rPr lang="es-ES" altLang="es-ES">
                <a:solidFill>
                  <a:srgbClr val="99FF66"/>
                </a:solidFill>
              </a:rPr>
              <a:t>Mateo 7:29</a:t>
            </a:r>
            <a:r>
              <a:rPr lang="es-ES" altLang="es-ES"/>
              <a:t> porque les enseñaba..</a:t>
            </a:r>
          </a:p>
          <a:p>
            <a:pPr algn="ctr"/>
            <a:r>
              <a:rPr lang="es-ES" altLang="es-ES">
                <a:solidFill>
                  <a:srgbClr val="99FF66"/>
                </a:solidFill>
              </a:rPr>
              <a:t>Mateo 21:23</a:t>
            </a:r>
            <a:r>
              <a:rPr lang="es-ES" altLang="es-ES"/>
              <a:t> ¿ Quien te dio esta autoridad?</a:t>
            </a:r>
          </a:p>
          <a:p>
            <a:pPr algn="ctr"/>
            <a:r>
              <a:rPr lang="es-ES" altLang="es-ES"/>
              <a:t>Alguien podrá poner en duda la autoridad de Jesus el hijo de Dios..</a:t>
            </a:r>
          </a:p>
          <a:p>
            <a:pPr algn="ctr"/>
            <a:r>
              <a:rPr lang="es-ES" altLang="es-ES">
                <a:solidFill>
                  <a:srgbClr val="99FF66"/>
                </a:solidFill>
              </a:rPr>
              <a:t>Juan 5:27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s-ES" altLang="es-ES" sz="4000" b="1">
                <a:solidFill>
                  <a:srgbClr val="00CC00"/>
                </a:solidFill>
                <a:effectLst/>
              </a:rPr>
              <a:t>El que Repudia a su mujer, salvo por causa de fornicacion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r>
              <a:rPr lang="es-ES" altLang="es-ES" sz="2800"/>
              <a:t>La respuesta ya no es la misma de lo que se había dicho, ahora solo hay una razón.</a:t>
            </a:r>
          </a:p>
          <a:p>
            <a:r>
              <a:rPr lang="es-ES" altLang="es-ES" sz="2800"/>
              <a:t>Fornicacion, infidelidad, adulterio, desorden sexual..</a:t>
            </a:r>
          </a:p>
          <a:p>
            <a:pPr algn="ctr"/>
            <a:r>
              <a:rPr lang="es-ES" altLang="es-ES" sz="2800"/>
              <a:t>Mateo 19:9 un comentario dice:</a:t>
            </a:r>
          </a:p>
          <a:p>
            <a:pPr algn="ctr"/>
            <a:r>
              <a:rPr lang="es-ES" altLang="es-ES" sz="2800"/>
              <a:t> moiqueia (moiceiva, 3430), adulterio. Se halla en </a:t>
            </a:r>
            <a:r>
              <a:rPr lang="es-ES" altLang="es-ES" sz="2800" u="sng"/>
              <a:t>Mat_15:19</a:t>
            </a:r>
            <a:r>
              <a:rPr lang="es-ES" altLang="es-ES" sz="2800"/>
              <a:t>;  </a:t>
            </a:r>
            <a:r>
              <a:rPr lang="es-ES" altLang="es-ES" sz="2800" u="sng"/>
              <a:t>Juan_8:3</a:t>
            </a:r>
            <a:r>
              <a:rPr lang="es-ES" altLang="es-ES" sz="2800"/>
              <a:t>, Gl 5.19. Notas: (1) El verbo moicao (véase A, Nº 2), se traduce como «adulterio» en </a:t>
            </a:r>
            <a:r>
              <a:rPr lang="es-ES" altLang="es-ES" sz="2800" u="sng"/>
              <a:t>Mat._5:32</a:t>
            </a:r>
            <a:r>
              <a:rPr lang="es-ES" altLang="es-ES" sz="2800"/>
              <a:t>, 19.9,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b="1">
                <a:effectLst/>
              </a:rPr>
              <a:t>Hay otras Razones de separación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/>
              <a:t>Seguramente que usted a escuchado muchas y varias razones por lo cual los matrimonios se destruyen.</a:t>
            </a:r>
          </a:p>
          <a:p>
            <a:pPr>
              <a:buFontTx/>
              <a:buNone/>
            </a:pPr>
            <a:endParaRPr lang="es-ES" altLang="es-E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644900"/>
            <a:ext cx="1906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99FF66"/>
                </a:solidFill>
              </a:rPr>
              <a:t>Por vicios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17763" y="3644900"/>
            <a:ext cx="672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99FF66"/>
                </a:solidFill>
              </a:rPr>
              <a:t>Por que ya se pusieron gordos y feos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6238" y="4397375"/>
            <a:ext cx="349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99FF66"/>
                </a:solidFill>
              </a:rPr>
              <a:t>Por irresponsables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911725" y="4397375"/>
            <a:ext cx="2909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99FF66"/>
                </a:solidFill>
              </a:rPr>
              <a:t>Por los suegros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550" y="5229225"/>
            <a:ext cx="906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99FF66"/>
                </a:solidFill>
              </a:rPr>
              <a:t>Y por todas las cosas que usted puede imaginarse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87675" y="5949950"/>
            <a:ext cx="364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FF5050"/>
                </a:solidFill>
              </a:rPr>
              <a:t>1 Corintios 7:10-11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4" grpId="0"/>
      <p:bldP spid="27655" grpId="0"/>
      <p:bldP spid="27656" grpId="0"/>
      <p:bldP spid="27657" grpId="0"/>
      <p:bldP spid="27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1052513"/>
            <a:ext cx="8496300" cy="1431925"/>
          </a:xfrm>
        </p:spPr>
        <p:txBody>
          <a:bodyPr/>
          <a:lstStyle/>
          <a:p>
            <a:r>
              <a:rPr lang="es-ES" altLang="es-ES" sz="5400"/>
              <a:t>Que el Señor les bendiga...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  <a:p>
            <a:endParaRPr lang="es-ES" altLang="es-ES"/>
          </a:p>
          <a:p>
            <a:r>
              <a:rPr lang="es-ES" altLang="es-ES"/>
              <a:t>                                  Mayo,08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755650" y="2909888"/>
            <a:ext cx="76327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hemos terminado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052" name="Picture 4" descr="S5000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25" y="0"/>
            <a:ext cx="18288000" cy="125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94382">
            <a:off x="539750" y="333375"/>
            <a:ext cx="8029575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¿ Que dice Dios del Matrimonio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4101" name="Picture 5" descr="S50006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63550" y="536575"/>
            <a:ext cx="8355013" cy="1357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Recuerden sus votos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35150" y="594995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3600">
                <a:solidFill>
                  <a:srgbClr val="FFFFFF"/>
                </a:solidFill>
                <a:latin typeface="Arial" charset="0"/>
              </a:rPr>
              <a:t>Malaquias 2:14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/>
            <a:r>
              <a:rPr lang="es-ES" altLang="es-ES" sz="4200" b="1" u="sng">
                <a:solidFill>
                  <a:srgbClr val="99FF66"/>
                </a:solidFill>
                <a:effectLst/>
              </a:rPr>
              <a:t>¿ Que dice Dios del matrimonio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39102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>
                <a:solidFill>
                  <a:srgbClr val="FF5050"/>
                </a:solidFill>
                <a:effectLst/>
              </a:rPr>
              <a:t>Es tan significativo para el hombre saber que dice nuestro Dios de esto...</a:t>
            </a:r>
          </a:p>
          <a:p>
            <a:r>
              <a:rPr lang="es-ES" altLang="es-ES">
                <a:solidFill>
                  <a:srgbClr val="FF5050"/>
                </a:solidFill>
                <a:effectLst/>
              </a:rPr>
              <a:t>El hombre que tiene interés de saber cual es la verdad.  </a:t>
            </a:r>
            <a:r>
              <a:rPr lang="es-ES" altLang="es-ES" u="sng">
                <a:solidFill>
                  <a:srgbClr val="FF5050"/>
                </a:solidFill>
                <a:effectLst/>
              </a:rPr>
              <a:t>necesita estudiar mucho</a:t>
            </a:r>
            <a:r>
              <a:rPr lang="es-ES" altLang="es-ES">
                <a:solidFill>
                  <a:srgbClr val="FF5050"/>
                </a:solidFill>
                <a:effectLst/>
              </a:rPr>
              <a:t>...</a:t>
            </a:r>
          </a:p>
          <a:p>
            <a:r>
              <a:rPr lang="es-ES" altLang="es-ES">
                <a:solidFill>
                  <a:srgbClr val="FF5050"/>
                </a:solidFill>
                <a:effectLst/>
              </a:rPr>
              <a:t>Hay muchas formas de pensamientos, unos favorecen y otros en contra, unos con mucho libertinaje otros con mucho extremismo..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4650"/>
          </a:xfrm>
          <a:solidFill>
            <a:schemeClr val="bg1"/>
          </a:solidFill>
          <a:ln/>
        </p:spPr>
        <p:txBody>
          <a:bodyPr/>
          <a:lstStyle/>
          <a:p>
            <a:pPr algn="ctr"/>
            <a:r>
              <a:rPr lang="es-ES" altLang="es-ES" sz="5400">
                <a:solidFill>
                  <a:srgbClr val="FFFFFF"/>
                </a:solidFill>
              </a:rPr>
              <a:t>Problemas de matrimonio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114800"/>
          </a:xfrm>
        </p:spPr>
        <p:txBody>
          <a:bodyPr/>
          <a:lstStyle/>
          <a:p>
            <a:r>
              <a:rPr lang="es-ES" altLang="es-ES"/>
              <a:t>En que pareja no hay problemas..</a:t>
            </a:r>
          </a:p>
          <a:p>
            <a:r>
              <a:rPr lang="es-ES" altLang="es-ES"/>
              <a:t>Problemas de: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3575" y="3316288"/>
            <a:ext cx="2138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000066"/>
                </a:solidFill>
              </a:rPr>
              <a:t>Infidelidad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32138" y="3284538"/>
            <a:ext cx="2817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FFFFFF"/>
                </a:solidFill>
              </a:rPr>
              <a:t>incomprensión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372225" y="3284538"/>
            <a:ext cx="240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>
                <a:solidFill>
                  <a:srgbClr val="FF5050"/>
                </a:solidFill>
              </a:rPr>
              <a:t>indeferencia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0675" y="4005263"/>
            <a:ext cx="88233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2800">
                <a:solidFill>
                  <a:srgbClr val="00CC00"/>
                </a:solidFill>
              </a:rPr>
              <a:t>No querer comprometerse con los roles que le</a:t>
            </a:r>
          </a:p>
          <a:p>
            <a:r>
              <a:rPr lang="es-ES" altLang="es-ES" sz="2800">
                <a:solidFill>
                  <a:srgbClr val="00CC00"/>
                </a:solidFill>
              </a:rPr>
              <a:t> corresponden a cada uno dentro del matrimonio</a:t>
            </a:r>
          </a:p>
          <a:p>
            <a:r>
              <a:rPr lang="es-ES" altLang="es-ES" sz="2800">
                <a:solidFill>
                  <a:srgbClr val="00CC00"/>
                </a:solidFill>
              </a:rPr>
              <a:t>  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3850" y="5084763"/>
            <a:ext cx="8456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3200"/>
              <a:t>No querer oír el consejo de nuestro buen Dios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59113" y="5949950"/>
            <a:ext cx="3033712" cy="5191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 u="sng">
                <a:solidFill>
                  <a:srgbClr val="FFFFFF"/>
                </a:solidFill>
              </a:rPr>
              <a:t>1 Corintios 11:3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9" grpId="0" build="p"/>
      <p:bldP spid="6150" grpId="0"/>
      <p:bldP spid="6151" grpId="0"/>
      <p:bldP spid="6152" grpId="0"/>
      <p:bldP spid="6153" grpId="0"/>
      <p:bldP spid="6155" grpId="0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5003800" cy="833438"/>
          </a:xfrm>
          <a:solidFill>
            <a:schemeClr val="tx1"/>
          </a:solidFill>
        </p:spPr>
        <p:txBody>
          <a:bodyPr/>
          <a:lstStyle/>
          <a:p>
            <a:r>
              <a:rPr lang="es-ES" altLang="es-E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oíste que fue dicho</a:t>
            </a:r>
            <a:r>
              <a:rPr lang="es-ES" altLang="es-E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8638"/>
            <a:ext cx="4433888" cy="3789362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068638"/>
            <a:ext cx="4038600" cy="3529012"/>
          </a:xfrm>
        </p:spPr>
        <p:txBody>
          <a:bodyPr/>
          <a:lstStyle/>
          <a:p>
            <a:endParaRPr lang="es-ES" altLang="es-ES"/>
          </a:p>
        </p:txBody>
      </p:sp>
      <p:pic>
        <p:nvPicPr>
          <p:cNvPr id="10247" name="Picture 7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427538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032250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1825625"/>
            <a:ext cx="4411663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Mateo 5:21 27,31,33, 38,43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076825" y="333375"/>
            <a:ext cx="3756025" cy="7016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3600" b="1"/>
              <a:t>Pero </a:t>
            </a:r>
            <a:r>
              <a:rPr lang="es-ES" altLang="es-ES" sz="4000" b="1"/>
              <a:t>yo</a:t>
            </a:r>
            <a:r>
              <a:rPr lang="es-ES" altLang="es-ES" sz="3600" b="1"/>
              <a:t> os digo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0" y="1773238"/>
            <a:ext cx="4572000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2400" b="1" u="sng"/>
              <a:t>Mateo 5:22,28,32,34,39,44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3671887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antiguo testamento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5003800" y="2420938"/>
            <a:ext cx="33718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Nuevo testamento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es-ES" altLang="es-ES"/>
              <a:t>Veamos lo que fue dicho antes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altLang="es-ES"/>
              <a:t>Deuteronomio 24:1-4</a:t>
            </a:r>
          </a:p>
          <a:p>
            <a:pPr algn="ctr"/>
            <a:r>
              <a:rPr lang="es-ES" altLang="es-ES"/>
              <a:t>¿Que es lo indecente?</a:t>
            </a:r>
          </a:p>
          <a:p>
            <a:pPr algn="ctr"/>
            <a:r>
              <a:rPr lang="es-ES" altLang="es-ES"/>
              <a:t>Muchos dicen que es adulterio, infidelidad.</a:t>
            </a:r>
          </a:p>
          <a:p>
            <a:pPr algn="ctr"/>
            <a:r>
              <a:rPr lang="es-ES" altLang="es-ES"/>
              <a:t>Pero veamos que dice Dios..</a:t>
            </a:r>
          </a:p>
          <a:p>
            <a:pPr algn="ctr"/>
            <a:r>
              <a:rPr lang="es-ES" altLang="es-ES"/>
              <a:t>Deuteronomio 23:9-14</a:t>
            </a:r>
          </a:p>
          <a:p>
            <a:pPr algn="ctr"/>
            <a:r>
              <a:rPr lang="es-ES" altLang="es-ES"/>
              <a:t>No siendo higiénico</a:t>
            </a:r>
          </a:p>
          <a:p>
            <a:pPr algn="ctr"/>
            <a:r>
              <a:rPr lang="es-ES" altLang="es-ES"/>
              <a:t>La desnudes.  Levíticos 18:6-19</a:t>
            </a:r>
          </a:p>
          <a:p>
            <a:pPr algn="ctr"/>
            <a:endParaRPr lang="es-ES" altLang="es-E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843213" y="908050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3600" b="1" u="sng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los antiguos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 build="p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7200" b="1"/>
              <a:t>envilecida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959225"/>
          </a:xfrm>
        </p:spPr>
        <p:txBody>
          <a:bodyPr/>
          <a:lstStyle/>
          <a:p>
            <a:pPr algn="ctr"/>
            <a:r>
              <a:rPr lang="es-ES" altLang="es-ES" sz="3600" b="1">
                <a:solidFill>
                  <a:srgbClr val="99FF66"/>
                </a:solidFill>
              </a:rPr>
              <a:t>Deuteronomio 24:3-4</a:t>
            </a:r>
          </a:p>
          <a:p>
            <a:pPr algn="ctr"/>
            <a:r>
              <a:rPr lang="es-ES" altLang="es-ES"/>
              <a:t>No volverla a tomar por mujer después que fue envilecida</a:t>
            </a:r>
          </a:p>
          <a:p>
            <a:pPr algn="ctr"/>
            <a:r>
              <a:rPr lang="es-ES" altLang="es-ES"/>
              <a:t>Según el diccionario dice:</a:t>
            </a:r>
          </a:p>
          <a:p>
            <a:pPr algn="ctr"/>
            <a:r>
              <a:rPr lang="es-ES" altLang="es-ES"/>
              <a:t>Hacer vil o despreciable, hacer bajar el valor.</a:t>
            </a:r>
          </a:p>
          <a:p>
            <a:pPr algn="ctr">
              <a:buFontTx/>
              <a:buNone/>
            </a:pPr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6600" b="1"/>
              <a:t>amancillar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marL="609600" indent="-609600" algn="ctr"/>
            <a:r>
              <a:rPr lang="es-ES" altLang="es-ES" sz="4000" b="1">
                <a:solidFill>
                  <a:srgbClr val="99FF66"/>
                </a:solidFill>
              </a:rPr>
              <a:t>Jeremías 3:1</a:t>
            </a:r>
          </a:p>
          <a:p>
            <a:pPr marL="609600" indent="-609600" algn="ctr">
              <a:buFontTx/>
              <a:buNone/>
            </a:pPr>
            <a:endParaRPr lang="es-ES" altLang="es-ES" sz="4000" b="1">
              <a:solidFill>
                <a:srgbClr val="99FF66"/>
              </a:solidFill>
            </a:endParaRPr>
          </a:p>
          <a:p>
            <a:pPr marL="609600" indent="-609600" algn="ctr"/>
            <a:r>
              <a:rPr lang="es-ES" altLang="es-ES"/>
              <a:t>Según el diccionario dice:</a:t>
            </a:r>
          </a:p>
          <a:p>
            <a:pPr marL="609600" indent="-609600"/>
            <a:r>
              <a:rPr lang="es-ES" altLang="es-ES"/>
              <a:t>Deshonrar, dañar la reputación de algo o alguien: su error mancilló su buena fama. </a:t>
            </a:r>
          </a:p>
          <a:p>
            <a:pPr marL="609600" indent="-609600"/>
            <a:r>
              <a:rPr lang="es-ES" altLang="es-ES"/>
              <a:t>Deslucir, afear, estropear: el tiempo lo mancilla todo.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265</TotalTime>
  <Words>504</Words>
  <Application>Microsoft Office PowerPoint</Application>
  <PresentationFormat>Presentación en pantalla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Ocean</vt:lpstr>
      <vt:lpstr>Presentación de PowerPoint</vt:lpstr>
      <vt:lpstr>Presentación de PowerPoint</vt:lpstr>
      <vt:lpstr>Presentación de PowerPoint</vt:lpstr>
      <vt:lpstr>¿ Que dice Dios del matrimonio ?</vt:lpstr>
      <vt:lpstr>Problemas de matrimonio</vt:lpstr>
      <vt:lpstr>oíste que fue dicho </vt:lpstr>
      <vt:lpstr>Veamos lo que fue dicho antes</vt:lpstr>
      <vt:lpstr>envilecida</vt:lpstr>
      <vt:lpstr>amancillar</vt:lpstr>
      <vt:lpstr>Lo indecente no es adulterio</vt:lpstr>
      <vt:lpstr> Pero yo os digo ¨</vt:lpstr>
      <vt:lpstr>El que Repudia a su mujer, salvo por causa de fornicacion</vt:lpstr>
      <vt:lpstr>Hay otras Razones de separación</vt:lpstr>
      <vt:lpstr>Que el Señor les bendiga...</vt:lpstr>
    </vt:vector>
  </TitlesOfParts>
  <Company>Iglesia de Cristo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Jesus Gonzalez</dc:creator>
  <cp:lastModifiedBy>Mario Moreno</cp:lastModifiedBy>
  <cp:revision>19</cp:revision>
  <dcterms:created xsi:type="dcterms:W3CDTF">2008-05-24T18:06:46Z</dcterms:created>
  <dcterms:modified xsi:type="dcterms:W3CDTF">2018-02-01T23:42:40Z</dcterms:modified>
</cp:coreProperties>
</file>