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59" r:id="rId5"/>
    <p:sldId id="261" r:id="rId6"/>
    <p:sldId id="262" r:id="rId7"/>
    <p:sldId id="274" r:id="rId8"/>
    <p:sldId id="268" r:id="rId9"/>
    <p:sldId id="263" r:id="rId10"/>
    <p:sldId id="264" r:id="rId11"/>
    <p:sldId id="265" r:id="rId12"/>
    <p:sldId id="267" r:id="rId13"/>
    <p:sldId id="269" r:id="rId14"/>
    <p:sldId id="273" r:id="rId15"/>
    <p:sldId id="270" r:id="rId16"/>
    <p:sldId id="271" r:id="rId17"/>
    <p:sldId id="272" r:id="rId18"/>
    <p:sldId id="284" r:id="rId19"/>
    <p:sldId id="277" r:id="rId20"/>
    <p:sldId id="275" r:id="rId21"/>
    <p:sldId id="278" r:id="rId22"/>
    <p:sldId id="285" r:id="rId23"/>
    <p:sldId id="276" r:id="rId24"/>
    <p:sldId id="279" r:id="rId25"/>
    <p:sldId id="281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1" d="100"/>
          <a:sy n="61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F6E3A0-1A6B-4457-A62C-00404BD4A817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7B1F90-D17B-4D5E-B8F5-0770E0FC3D7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finicion.de/nombr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finicion.de/person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vangelio.files.wordpress.com/2013/02/imag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763000" cy="4596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9600" y="990600"/>
            <a:ext cx="8290496" cy="43491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3244334"/>
            <a:ext cx="624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6386" name="Picture 2" descr="http://1.bp.blogspot.com/-WV9Aj9-qBfg/UL_TjcaFV4I/AAAAAAAAABc/mAdfi1Go4wE/s640/jrclero-0a6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4876800" cy="5440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http://www.reocities.com/tjqaa/ORGANIZ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0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lagraciadecristo.org/images/estructura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00351"/>
          </a:xfrm>
          <a:prstGeom prst="rect">
            <a:avLst/>
          </a:prstGeom>
          <a:noFill/>
        </p:spPr>
      </p:pic>
      <p:pic>
        <p:nvPicPr>
          <p:cNvPr id="32772" name="Picture 4" descr="http://www.iglesia-de-cristo.com/images-articles/siluetas-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0" y="2819400"/>
            <a:ext cx="523875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image.slidesharecdn.com/gobiernodelaiglesiarevbyeliudgamezsrpssn-140702100328-phpapp01/95/gobierno-de-la-iglesia-rev-by-eliud-gamez-sr-p-ssn-2-638.jpg?cb=140429794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98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QUÉ TIENEN DE MALO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491609" y="3244334"/>
            <a:ext cx="616078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ESTATUTOS 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HUMANOS 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http://1.bp.blogspot.com/-TV_1HtubX8E/U0a13NieEnI/AAAAAAAAAoI/ODZ2uo6V-Ow/s1600/semana+san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3838575" cy="3019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8" name="AutoShape 2" descr="data:image/jpeg;base64,/9j/4AAQSkZJRgABAQAAAQABAAD/2wCEAAkGBxISERQUEhQUFBUUFBcUFxcXGBkVFxgXGBkYFxgWFhUaHCggGBolHBUXITEhJikrLy4uGh8zOTMsNygtLisBCgoKDA0OFA8PGTcdFB8sKy03LCw0NywuNy43Nys3MCwrLDctNzc0KywyKysrKywrMjcrKyssNzgrKzgwKyssK//AABEIANwA5QMBIgACEQEDEQH/xAAcAAEAAgIDAQAAAAAAAAAAAAAABgcFCAECBAP/xABLEAABAwIDBQQECQkGBQUAAAABAAIDBBEFEiEGBxMxQSJRYXFSgZGhCCMyQnOSssHCFDNiY3KCorGzFTQ2dNHwF1ODk8NDVWSj0v/EABoBAQEAAwEBAAAAAAAAAAAAAAABAgMFBAb/xAAlEQEAAgIBAgUFAAAAAAAAAAAAAQIDBBEhMRKBgqHhIiMzNFH/2gAMAwEAAhEDEQA/ALxREQEREBePEBMQ0Q5AS7tOdc5W2Ny1vznXsNSBrfW1j67qod5+9B0Eop6GWO7Q7jSWDwHchGw3tcaknW1wO9BZuDVLniQOLX8OV0Ye0ZQ8ANJNrnUEuYbHmw8uQySp7dfvN4jhTVromCzWwSNAjbp2RE7WwPKx66juVwAoOUREBERAXBQqP7abUw4fTvlkc3PYiKMntSP6ADna/M9Ag+v5RUMki4jo/jZC3hNBJa0AnMJCbuItdxLQNbC2l84tcKHe3XNqBK90Muga5gYG3YCSWsIN28zrryF+SvzZ/HIKyFs1O8PYedubXdWPHNrhfkUGTREQEREBEXSWQNBLiAALkk2AA6k9Ag8eIcYubw3MjYA4ue4ZnXHJoboAOZLielra3HODVLpYWPda7he40a4XID2g6hrgA4eBCpPb7etI+ofDRyRfkzbNzOaHcUg3cQSdY7jLy1APQqabsd4za4cGpdGypB7FuyJm87sHpDW7R0F0FjIuAVygIiICIiAiIgKH7wduo8LYy7DLLLmLGA5RZtrue6xsLuHIElTBa/796zPiTI+kVO32vc8n3BiDDbUbxa+uBa54hiOhjhu0Edz33zO9w8FiNmNoJaGXiRCNwNg5j2hzXNHTXVvM6j3rEoisjtDjUlZMZZWxtvcBsbGsaG92gu7zcSVl9nt4GIUeURzGSNugjlHEZbuB+U31FRdEGy+7/buLE2OAbwpowDJGTcWOgex3zm307x15i8vWte6HEeDi0FzYTB8B/eGZv8TG+1bJhEcr4VtS2KN8jzlZG1z3Hua0XJ9gK+6ie9Or4WE1hvbNFwh5ykR/iQVttFvoqJMzaOJsLeQkk7clu8M+Sw+eZVtWV8s0hllkfJIbXe85nacufIeA0XmXKKlGJ7dVU9KKd7afqHSiFgkeNLA6Waedy0Am45dcHhOLVFK/PTSvhd1LDz/aadHesFeNEFubG74pM7YsQDS1xA47BlLb9ZWciO9zbW7ldLTcLTlwutpN3mJ/lOG0shNzwgx37UZMbvewoJGiLgoivt4O8xuHy8CKLjTZQ513ZWMDuVyAS4ka2FvPVU1tPtnW15IqJTw73ETOxEO67b3d+8SvtvLq+Li1Y69wJRGP+mxsZHtaVGkVINltr56HM2NsMjHXuyVgcA4iwc13yhrbS9jbpzWHr6180rpXkZ3HNdjWxgHplawANtp4+vVedEVNdnt6OI0pAfJ+Uxj5kurrdzZR2gfE5vJXpsdtPDiNOJobixyvY75THgXym3PQgg9QtVlaW4DEstXUU5OksIlH7Ubsp9okHsRF6IiIgiIgIiIOCtYt6NVxMWqz0bI2MeTGMaffdbOlalbRVPFrKmT0qiY+riOt7rIsMeiIiiIiD04XWcCeGa9uFLHL9R4cf5LbtjgQCOuq05cLi3fotrdiq7j4fSS9X08ZPnlAPvBRJZtVtv4qsuGtZ/zaiMfVDpPwhWSqf+ELP2KOPvfLJ7Gtb+MoimUREZCIiAr43B12egliP/o1DrfsyNa/7WdUOrU+D7WWqaqInR8LJAPFjiD7pB7ESV5Lq82F+5dl4MeqOHTTyehDI72MJRGqOJz8SeaTnxJpX/Xe533rzLrGNB5BdkURERRSjdhXcHFqR17B7zE7ykY5o/iyqLr7UNSYpYpBpw5GSfUcHfciNvwuV1ieCARyIuPWuyIIiICIiD51EmVrneiCfYLrTtjy4XPM6n16rbTaio4dFVP9Cnmd7GOK1LjFgB3BFh2RERRERAWxe5Ws4mExDrFJLGfCzy4D6rwtdFd3wfKm9NVR3+TO2S3g+Nrf5xlElbCor4QM16ymZ6NO5315Lf8AjV6rXnfnLmxW3o00Tf4pXfiRIV+iIjIREQFNNzlXw8XgHSVksR9bC8e+MKFrM7F1fCxGjf3VMY9T3cM+55RG1gUb3kVGTCq0jnwHtHm7s/iUkChO+WbLg9Rb5zoW+2aO/uuiNb1yiIoiIii4cL6LlcINrNiazjYdSSHm+miJ88gB94KzahG5qq4mEQX5xulj9TZHW9xCm6MRERAREQRreVJlwmuP/wAaRv1hl+9avLZTe9Llwiq8Qxv1pGD71rWiwIiIoiIgK1Pg+1Fqqrj9OGNw82PcD/UVVqebkqjJirG30kglZ6+y8fYKI2JWte+CfNjFSPQETP8A6mO/Etk1q9vJkzYtWn9db6rGN+5CEcRERRERAXeGbI9r/Qc1/wBUh33LouHC4siNw4H5mtcPnAH2i6r/AH6yWwvL6dREPYS/8Klmx9VxaCkk9KniPryC/vUE+EFLajpm+lVX9Qik/wBQiKMRERkIiICIiC9dwFXmop4/+XUaeT2MP8wVaKpb4PdV8ZWRd7YZB6i9p+5XSjEREQEREFfb8ZLYS8elNCP4834Vr0r53+S2oIm+lUt9zJCqGRYEREUREQFI929Vw8Vo3XsDMGH/AKjXRj3uCji+lNUmJ7JRzie2UebHB497URuCtUNr5s+IVju+pmH1Xub9y2sglD2NcOTgHDyIv961FxKTNPM70ppXfWe4/ehDzoiIoiIgIiINk90FVxMIpf0BJH9SV7R/CAop8IWX4ujb+sld7GtH4l6fg/1xdS1EJP5ucPb4NkaPxMcfWsN8ISb4+jZ3RTO9rowPslEVOiIiiIiAiIgsLcTU5cUc3pJTSD1tfG4e4OWwi1Z3e13AxSjfew4wjPlKDF+MexbShGLlERAREQVF8ISX4qjZ3yyP+qwN/GqWVr/CEmvUUbPRimd9Z0YH2CqoRYEREUREQF6MOoHVE0UDTZ00jIgegL3Btz4C9/UvOvdgNTwqumk6R1ELz5NkaT7gURtWIxDT5QdIorXPcxtrn2LURr7i/fr7dVtdtjU8PD6x/o00xHnw3WWqQGiEOUREUREQEREF47g8JLKWapJ/PyZGjubDmFz4lzneoBRjf3NfEIm+hTN/ie8/cpnuHqw7DXM6xVEjT++GyfjPsVcb56jPi8w/5ccMf8HE/wDIiISiIiiIiAiIgkW7zBjV4jTxg2DXiZx7mxEPsPEkNHrW0YWtu56qEeLQX+e2SP2tJHvaFskEYuUREBERBr5v1qc2JtZ0jpox63OkcfdZV4pzvloZ2YnJJKwiOUN4LujmsYwOF+8G9x4hQZFEREUREQF0kFwR3ghd11zi9ri/d19iDYvbjE82z0kt/wA9SxC/eZcjfxFa7K4a2Gaq2Vp2wMMhjyB7R8rJA9wNh1tkabc1ToRIcoiIoiIgIi4c4Dnp56ILf+D3V9qsi8IpR59tjv5NUD3jT8TFa1367L9RrY/5sUg3E1eXEnMvpLTPHmWuY4e66im19BPBW1DahhY900kuvJzXvc5rmnq0/wC9QiMQiIiiIiAiIgyezFUYq2mkHzZ4z6s4B9xK2yC06hms4FpF2kH1jVbe4bUcSGN4+fGx/wBZoP3okvSiIiCIiDCbV7MU+IQ8KoaSAczHNNnMdYjM09+vI6HqFrRtNgUlDUyU8ti5liHAWD2HVrwOgPd0II6LbJRfbPYemxJreNmZIwWZLGQHgc8puCHN8CPKyDWFFamK7kqhoJp6mOX9GRpiP1wXD3BQfFdj8QpjaWknt6TGGVv1o7j2orBovbDg1U8gNpql1+VoJT+FTbANz9dO0OmcylaejgZJLeLGkBvrd6kEcwnYquqqf8op4hKzO5lmuAfdtrnK61xr0PTkrs3cbMZMLjgrqdmfNKXMkax+jnuc2/MXsQs1sRswMOpvydsjpRndJmcA3V1rgAchp71ILIjy0OHxQxiOGNkcbb2Yxoa0X1NmjRUnvZ3espG/ldKMsWYCWLUhhcbB7O5pJAI6aWV7L4VtIyaN0cjQ9j2lrmuFwWnQghBqAiuvF9yMTiTS1L4gdQyRolA8A4Frredz5qEY3uuxOnuREKho+dCcxt9GbO9gKKhaL2OwipBsaapB7jDLf2ZVmcA2CxCrdZlO+JvWSZromDyzC7j5AoMPgmEy1c7KeHKZJM2XMco7LXPNzbTRpVi7tNia+mxON9RTFsTGyBzyWOZ2mEC1nHNrbopJsVumNFUxVMtTnfEXEMYzK3tMczVxcSflHoFZ4CHLHU2A0scvGjp4WSkW4jY2tfY8xmAusJt7sPDiUfa7E7GkRSjp1yvHzmE+sXNrKWoiNP62kfDI+KQZXxvcxw7nNNj6vHqLL4rY/bPdrSYg8zEvgmIAc9liH2FhxGEakDS4sdOarvF9zFZGCaeaKoHokGF3quXNPtCLyrRFlMQ2arYHFstLUNI68J7m+p7QWn1FdKXZ+skcGx0tS4n9TIB63FoA8yUGOUmh3f4jJBFPFBxY5mNe0sc0kBwuMzXEEH2qU4LuWq5AHVE0cF+bGgyvHmbhoPtVzYBhQpaaGna4ubDG2MOPMhotcgIMXg2zUL6Gliq6aF744Imua9jX2e1gDhe3eDqpFDEGNDWgNa0AAAWAA0AA6Bd0RBERAREQEREBcWXKIOLIAuUQERRKk2+gkxJ2HiOUSsc5peQzh3a3ObHNm5eCCWooTt3vEhwySOJ0T5pHt4ha0tblZctBJPMktdYeB5KSYXjMdRSsqo7mN8fEF9HWsSQR3ixHqQZJLKK7D7cwYpxTBHKzhBhPEDRfPmtbK4+iVKkHFksuUQEREBEXBKD4V7iIpCNCGOIPjYqut1GNVNRNKJ5nyARMcA62hLtSLBT/ABKqZwpRnb8h4+UO4qr9zcjWzTZiB8SzmbfO8VovP3KutqYqzp7MzHWPDx8Ldsll0jna75LgfIgr6Le5PYREQEREBERAREQEREBcXQqnd4+2tTPV/wBnYaXZs3Dkew2e9/WNj/mNb1dcddQBqFq1eL08RtJPCw9zpGtPsJXopqlkgzMe1472uDh7Qqfw3cgHMzVVU4SHVwia0gHxe+5f52CxOO7B1+DXq6Goc6OPtPLRkc0DmZI7lsjO/u7uqC/FR+A/4tm+lm/oqxt3e17cSps9g2WM5JWDkHWuHN/RcNR6x0Vc4D/i2b6Wb+igsbbHYijxB0b6jO17BlDmPDCW3uWG4IIuT4i511WXZQR09GYYWhsccJYwDWzQ021PPzVX/CKHxVJ5z/ZYrNpP7gz/ACrf6aCrfg5/Jq/2af8AlIrcrMUgi0lmijP6b2s/mVrNsRjVbEx9LQA8ar4TczbZwGB1w2+jflG7zyAPI6iwsO3Jh4z1lXIZXau4YDte4ySAl58bBBblLWRyDNG9jx3scHD2gr7XVD7Qbu63Cb1WH1D3tj7T8oyStA5uc0dmVg6i3qKsbdptqMSpznAbURWErRyIPyZGD0Trp0II7iQma81XXxRC8skcY73ua3+ZUD3q7emhYIKexqZW5r2zcJlyM+Xq4kENB7r62sYjge6aqrR+UYhO+N0naDT8bNY69tzjZn7OtvDkgumjxCGX81JHJ+w5rv5FfZ8gGhIB81TWJ7np6YcbDqp5lZqGutE826NlZYX8HCx7woViOPz1ldRGqFpoZIIHm2UuLai93N+a7tWIHUHlyQWfi27HM6abjjV0ktuH3lz7XzeKiOx2zX9oPeziCPIxr9W573Nrcwr0xH8zL9G/7JVWbl/z8/0DPtLy3x08dY47vpNTf2bame82+qvHHSEs2L2M/s98j+KJOI1rbBmS2Uk35m/NSmqrI4xeR7GDve4NHtKiO8zbYYbABHZ1RLcRtPJoHypXDqBcADqSOl1XWz+7mtxUCqr6h7GydppeM8rgeRa02bE3uFvUAvTWsVjiOzgZs2TNecmSebSu6jxWCU2imikPcx7XH2Ar13VLYvuUfG3iUVSXSt1DXgRuPgyVlsp8x6wvduu29nM/9n4hm4oJZG9+j8zb3hl73WBId1tbXQmtS3EXAXKAiIgIiICIuCbIPhiE/DikePmMc76rSfuWs+wOM1VNM+pgpTVyuZlc7JI/IXnM49gaFxHXuKsTbHeoXSOpcNi/KHOvGZCC9pJ0Iijbq/r2jYeY1VZ4VPiGHzmnikfSSvMbXtcWNB0JjzOfdo+Xz5aoqxP+JuMf+1u/7VR/+VxJvJxdwIdhRIIIIMNRYg6EHsrvsptxi0VZFR19O+UykAHI1kjW9ZA5vxcjBzJ0t38grN2jx6GigfPO6zWjQfOe7oxg6uJ0QVFuUpKqDEJQ+nnhilgdfPHIxoLHgsbdze5zwF2wH/Fs30s39FTndltlNiccrpYBGI3Boe1xLHE65QCL5mi1zy1HkoNgP+LZvpZv6KI9vwivzVJ5z/ZYrNpf7gz/ACrf6arL4RX5qk85/ssVm0v9wZ/lW/00FS/B3w9jn1E5ALmRxRt72h93Ot55W+xXgtb9ze1UdDU5ZjlhqGMY5x5Me25Y53c3tOBPS46LY5rwQCNQdQe/yQHNvz5dyozYWL8j2kmpo9Iy6eK3TLl4zB+7YBW/tJj0NFA6ed1mtGg+c93RjB1JP+7KptzlFLV4jUYjKNAZNehll1LR35WaesIPPQQCs2pk4vabHM9wadR8QwNYLdwcGu9SvYKh9s+JhOPtrMpMUr+Np85rmcOdg/SGrgPFqu/DMQiqImSwvD43i7XDkf8AQ+CD0lURvWw1kWOUr2C3HdTSPA9NswYXesNb7FedRO1jS57g1rQSXEgAAcySeQWue120ba/GYZYyeEyenii8WtlaS+36TnOI8LINiMR/My/Rv+yVVm5f8/P9Az7StPEfzMv0b/slVZuX/PT/AEDPtLRk/JTzdjT/AEdr0sHtcwVm08dPLcxtkhit0ytj47h+8SQfNXs1tuSpDe1SSUOK0+Ixi7XmM/8AUiFnMJ6Zoxp5OVv4DjUNZAyeBwcx49bT1a4dHA6ELe5DJKid91MKbEqapi7L3t4jiOr4Htyu87OA9QV5yShoJJsALknQAd5PRUJtPW/25jUMNP2oY7Rh/Qxtdnml/ZPyQevZ70RfcTrtB7wD7V3XVg00XZAREQEREBQDfRjjqbDixhLX1LxDccwwgukt3Xa237yn6q3f9QufRQSDlFPZ3lI0tB+tYetBk90GykdLRRzuaDPUMEjnEatjdqyNvcLWJ7yfAL3bfbAQYm0OJ4U7W5WygXu3nkkbpnbcnxFzbmV7N3WLsqsNpntIu2NsTx6L4wGuHuv5EKSoKPg2P2kpBkp6gOYNG5Zg4AdzRMy7BoNBou9FuqxGslEmJ1XZH6x00lurW3AZGD3i/krdxzFo6WnknlNmRMLj3m3Jre9xNgB3lYvYja6LE4XyxRyx5H8NwkDflZQ6zXNJDtHD2oMtguFRUsLIYGBkbBYAe0knmSTqSeZUEw3YSqjx2Svc6HgPfI4AOdxO1HkF25Lc/wBJWM94FtQL8vHyWKbi5DJHuaAyKUxuINyACBntblrcjuvz5IItvZ2LqcTZA2ndE3hmTNxHOb8sNAtlY6/I9ymUNI4UrYjbMIRHz0zBmXnbldewSC9ri/O19fYjpGggEgE8rm1/JBT+y+51wgnirjFmdw+DLC5znxuaHhxOZjdDdvZ1vbpYFeJuw20FH8XSVWaIfJDJi0W+ilBDPJpKu0StuRcXHMX5IyRrtQQfLVBStBuqxGrmEmJ1PZH6x08turW5hkjHlfyVv4NhUNLCyGBgZGwWAHtJJ6uJ1JPMr1NmaTYOBPO1wuWytN7EG3OxvZBi9p9nKevgMNQ24vma4aPY4cnMd0PuIuDoqmO7fGaCRxw+pBYTfsyGIn9uFwMbnWsL3PqV28Vt7XF+6+vsXDZAfkkHyN0FL/8AD7G69wGIVeWK4JaZOJy7oWARk+JOi92L7pXtqqR1FwWwwcIyGR7uK97JTI5xswhxIsBqALAaAKz8NrxIDms1wkkZa978N5ZmHI62uucSr+HE97bPLBci9uoFri9kH2r2ExSAakscAPEgqvN1eA1VNNKZ4XRh0TGgktNyHajQlTytr8jWFtn5pWRnXlmcG9OovyX2mms12QB7mi+QEAk9Bry9awmkTaLfx6cW1fHiyYojpfj2efHcGhq4HwTsD43jUciCOTmkatcDyIVR1O67FKKUvw2qu0/rDDJbue0Ask8zbyCuKgq+Jn5dh5ZcciQATbyvY+IK9azeZRs2w20Fb2KuotGeYkmu230UTcr/AF+0Kyth9iYMNjIj7cr7cSVwGZ1uTQPmsHd6zcqUWRAREQEREBERAXixnDI6mCSCVuZkrS1w5Gx6g9COYPeF7UQUA/D8V2ene+EGamcRd2Uuje0cuK1usUgHzuXnyWW/48DJ/c25/wDMdm//AG7+pXQQvgKOMHMGMzd+UX9tkFHSUmMY/I3is/J6VpuLtcyNv6Qa7tTPtyOg8lc2zmCxUVOynhFmMHM83E6ue49XE6rJWXKDGVc4MzGZASz4xz3WswOzMblJ+e43GnS6x/5BI+GoiLS3jTvNzawY4tu7nzsDYd9lmpaRjjdzQeXkcpzNuOtjqF6QgwdNQuDznD7ioMrSLBpBFgSbX0acuXw7kq6JzppcweWyMjDcttCwuNiSDl1Idf8A0WcRBGJ8OnLXtbezmyHK8NBaXPDixkg+UHdoa+CytFE7jSvsWsc2NoB0u5ubM63TRzW/u91lkkQReLDpA2KzC1wmqXF2gyiQShjjr+m3/YXuw2leHwnKWCOnMb79XXbYDvtlcb+Pis0iCNV2HzO4gjuM5l7LwLNJY5rXxyjUZjbTXRx5WWTw6CznPs8FzGNOaw+TewDQOl7X8u5ZJEEaioZBwjwzdtXPIeQ7D+NlJN+udq80tDM5jgInAupWx5bAAPDy4sFzyF9Cealy4QR2qo5HSOe1jg0y01hoD8W4l77X5WIHjl8l2oaeQSxuMbmgMqGuAtYF0jXCxvc3sTfvPTkJAuUHlwyMNiYAwsGUdk2uO+9iRe/PxXq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data:image/jpeg;base64,/9j/4AAQSkZJRgABAQAAAQABAAD/2wCEAAkGBxISERQUEhQUFBUUFBcUFxcXGBkVFxgXGBkYFxgWFhUaHCggGBolHBUXITEhJikrLy4uGh8zOTMsNygtLisBCgoKDA0OFA8PGTcdFB8sKy03LCw0NywuNy43Nys3MCwrLDctNzc0KywyKysrKywrMjcrKyssNzgrKzgwKyssK//AABEIANwA5QMBIgACEQEDEQH/xAAcAAEAAgIDAQAAAAAAAAAAAAAABgcFCAECBAP/xABLEAABAwIDBQQECQkGBQUAAAABAAIDBBEFEiEGBxMxQSJRYXFSgZGhCCMyQnOSssHCFDNiY3KCorGzFTQ2dNHwF1ODk8NDVWSj0v/EABoBAQEAAwEBAAAAAAAAAAAAAAABAgMFBAb/xAAlEQEAAgIBAgUFAAAAAAAAAAAAAQIDBBEhMRKBgqHhIiMzNFH/2gAMAwEAAhEDEQA/ALxREQEREBePEBMQ0Q5AS7tOdc5W2Ny1vznXsNSBrfW1j67qod5+9B0Eop6GWO7Q7jSWDwHchGw3tcaknW1wO9BZuDVLniQOLX8OV0Ye0ZQ8ANJNrnUEuYbHmw8uQySp7dfvN4jhTVromCzWwSNAjbp2RE7WwPKx66juVwAoOUREBERAXBQqP7abUw4fTvlkc3PYiKMntSP6ADna/M9Ag+v5RUMki4jo/jZC3hNBJa0AnMJCbuItdxLQNbC2l84tcKHe3XNqBK90Muga5gYG3YCSWsIN28zrryF+SvzZ/HIKyFs1O8PYedubXdWPHNrhfkUGTREQEREBEXSWQNBLiAALkk2AA6k9Ag8eIcYubw3MjYA4ue4ZnXHJoboAOZLielra3HODVLpYWPda7he40a4XID2g6hrgA4eBCpPb7etI+ofDRyRfkzbNzOaHcUg3cQSdY7jLy1APQqabsd4za4cGpdGypB7FuyJm87sHpDW7R0F0FjIuAVygIiICIiAiIgKH7wduo8LYy7DLLLmLGA5RZtrue6xsLuHIElTBa/796zPiTI+kVO32vc8n3BiDDbUbxa+uBa54hiOhjhu0Edz33zO9w8FiNmNoJaGXiRCNwNg5j2hzXNHTXVvM6j3rEoisjtDjUlZMZZWxtvcBsbGsaG92gu7zcSVl9nt4GIUeURzGSNugjlHEZbuB+U31FRdEGy+7/buLE2OAbwpowDJGTcWOgex3zm307x15i8vWte6HEeDi0FzYTB8B/eGZv8TG+1bJhEcr4VtS2KN8jzlZG1z3Hua0XJ9gK+6ie9Or4WE1hvbNFwh5ykR/iQVttFvoqJMzaOJsLeQkk7clu8M+Sw+eZVtWV8s0hllkfJIbXe85nacufIeA0XmXKKlGJ7dVU9KKd7afqHSiFgkeNLA6Waedy0Am45dcHhOLVFK/PTSvhd1LDz/aadHesFeNEFubG74pM7YsQDS1xA47BlLb9ZWciO9zbW7ldLTcLTlwutpN3mJ/lOG0shNzwgx37UZMbvewoJGiLgoivt4O8xuHy8CKLjTZQ513ZWMDuVyAS4ka2FvPVU1tPtnW15IqJTw73ETOxEO67b3d+8SvtvLq+Li1Y69wJRGP+mxsZHtaVGkVINltr56HM2NsMjHXuyVgcA4iwc13yhrbS9jbpzWHr6180rpXkZ3HNdjWxgHplawANtp4+vVedEVNdnt6OI0pAfJ+Uxj5kurrdzZR2gfE5vJXpsdtPDiNOJobixyvY75THgXym3PQgg9QtVlaW4DEstXUU5OksIlH7Ubsp9okHsRF6IiIgiIgIiIOCtYt6NVxMWqz0bI2MeTGMaffdbOlalbRVPFrKmT0qiY+riOt7rIsMeiIiiIiD04XWcCeGa9uFLHL9R4cf5LbtjgQCOuq05cLi3fotrdiq7j4fSS9X08ZPnlAPvBRJZtVtv4qsuGtZ/zaiMfVDpPwhWSqf+ELP2KOPvfLJ7Gtb+MoimUREZCIiAr43B12egliP/o1DrfsyNa/7WdUOrU+D7WWqaqInR8LJAPFjiD7pB7ESV5Lq82F+5dl4MeqOHTTyehDI72MJRGqOJz8SeaTnxJpX/Xe533rzLrGNB5BdkURERRSjdhXcHFqR17B7zE7ykY5o/iyqLr7UNSYpYpBpw5GSfUcHfciNvwuV1ieCARyIuPWuyIIiICIiD51EmVrneiCfYLrTtjy4XPM6n16rbTaio4dFVP9Cnmd7GOK1LjFgB3BFh2RERRERAWxe5Ws4mExDrFJLGfCzy4D6rwtdFd3wfKm9NVR3+TO2S3g+Nrf5xlElbCor4QM16ymZ6NO5315Lf8AjV6rXnfnLmxW3o00Tf4pXfiRIV+iIjIREQFNNzlXw8XgHSVksR9bC8e+MKFrM7F1fCxGjf3VMY9T3cM+55RG1gUb3kVGTCq0jnwHtHm7s/iUkChO+WbLg9Rb5zoW+2aO/uuiNb1yiIoiIii4cL6LlcINrNiazjYdSSHm+miJ88gB94KzahG5qq4mEQX5xulj9TZHW9xCm6MRERAREQRreVJlwmuP/wAaRv1hl+9avLZTe9Llwiq8Qxv1pGD71rWiwIiIoiIgK1Pg+1Fqqrj9OGNw82PcD/UVVqebkqjJirG30kglZ6+y8fYKI2JWte+CfNjFSPQETP8A6mO/Etk1q9vJkzYtWn9db6rGN+5CEcRERRERAXeGbI9r/Qc1/wBUh33LouHC4siNw4H5mtcPnAH2i6r/AH6yWwvL6dREPYS/8Klmx9VxaCkk9KniPryC/vUE+EFLajpm+lVX9Qik/wBQiKMRERkIiICIiC9dwFXmop4/+XUaeT2MP8wVaKpb4PdV8ZWRd7YZB6i9p+5XSjEREQEREFfb8ZLYS8elNCP4834Vr0r53+S2oIm+lUt9zJCqGRYEREUREQFI929Vw8Vo3XsDMGH/AKjXRj3uCji+lNUmJ7JRzie2UebHB497URuCtUNr5s+IVju+pmH1Xub9y2sglD2NcOTgHDyIv961FxKTNPM70ppXfWe4/ehDzoiIoiIgIiINk90FVxMIpf0BJH9SV7R/CAop8IWX4ujb+sld7GtH4l6fg/1xdS1EJP5ucPb4NkaPxMcfWsN8ISb4+jZ3RTO9rowPslEVOiIiiIiAiIgsLcTU5cUc3pJTSD1tfG4e4OWwi1Z3e13AxSjfew4wjPlKDF+MexbShGLlERAREQVF8ISX4qjZ3yyP+qwN/GqWVr/CEmvUUbPRimd9Z0YH2CqoRYEREUREQF6MOoHVE0UDTZ00jIgegL3Btz4C9/UvOvdgNTwqumk6R1ELz5NkaT7gURtWIxDT5QdIorXPcxtrn2LURr7i/fr7dVtdtjU8PD6x/o00xHnw3WWqQGiEOUREUREQEREF47g8JLKWapJ/PyZGjubDmFz4lzneoBRjf3NfEIm+hTN/ie8/cpnuHqw7DXM6xVEjT++GyfjPsVcb56jPi8w/5ccMf8HE/wDIiISiIiiIiAiIgkW7zBjV4jTxg2DXiZx7mxEPsPEkNHrW0YWtu56qEeLQX+e2SP2tJHvaFskEYuUREBERBr5v1qc2JtZ0jpox63OkcfdZV4pzvloZ2YnJJKwiOUN4LujmsYwOF+8G9x4hQZFEREUREQF0kFwR3ghd11zi9ri/d19iDYvbjE82z0kt/wA9SxC/eZcjfxFa7K4a2Gaq2Vp2wMMhjyB7R8rJA9wNh1tkabc1ToRIcoiIoiIgIi4c4Dnp56ILf+D3V9qsi8IpR59tjv5NUD3jT8TFa1367L9RrY/5sUg3E1eXEnMvpLTPHmWuY4e66im19BPBW1DahhY900kuvJzXvc5rmnq0/wC9QiMQiIiiIiAiIgyezFUYq2mkHzZ4z6s4B9xK2yC06hms4FpF2kH1jVbe4bUcSGN4+fGx/wBZoP3okvSiIiCIiDCbV7MU+IQ8KoaSAczHNNnMdYjM09+vI6HqFrRtNgUlDUyU8ti5liHAWD2HVrwOgPd0II6LbJRfbPYemxJreNmZIwWZLGQHgc8puCHN8CPKyDWFFamK7kqhoJp6mOX9GRpiP1wXD3BQfFdj8QpjaWknt6TGGVv1o7j2orBovbDg1U8gNpql1+VoJT+FTbANz9dO0OmcylaejgZJLeLGkBvrd6kEcwnYquqqf8op4hKzO5lmuAfdtrnK61xr0PTkrs3cbMZMLjgrqdmfNKXMkax+jnuc2/MXsQs1sRswMOpvydsjpRndJmcA3V1rgAchp71ILIjy0OHxQxiOGNkcbb2Yxoa0X1NmjRUnvZ3espG/ldKMsWYCWLUhhcbB7O5pJAI6aWV7L4VtIyaN0cjQ9j2lrmuFwWnQghBqAiuvF9yMTiTS1L4gdQyRolA8A4Frredz5qEY3uuxOnuREKho+dCcxt9GbO9gKKhaL2OwipBsaapB7jDLf2ZVmcA2CxCrdZlO+JvWSZromDyzC7j5AoMPgmEy1c7KeHKZJM2XMco7LXPNzbTRpVi7tNia+mxON9RTFsTGyBzyWOZ2mEC1nHNrbopJsVumNFUxVMtTnfEXEMYzK3tMczVxcSflHoFZ4CHLHU2A0scvGjp4WSkW4jY2tfY8xmAusJt7sPDiUfa7E7GkRSjp1yvHzmE+sXNrKWoiNP62kfDI+KQZXxvcxw7nNNj6vHqLL4rY/bPdrSYg8zEvgmIAc9liH2FhxGEakDS4sdOarvF9zFZGCaeaKoHokGF3quXNPtCLyrRFlMQ2arYHFstLUNI68J7m+p7QWn1FdKXZ+skcGx0tS4n9TIB63FoA8yUGOUmh3f4jJBFPFBxY5mNe0sc0kBwuMzXEEH2qU4LuWq5AHVE0cF+bGgyvHmbhoPtVzYBhQpaaGna4ubDG2MOPMhotcgIMXg2zUL6Gliq6aF744Imua9jX2e1gDhe3eDqpFDEGNDWgNa0AAAWAA0AA6Bd0RBERAREQEREBcWXKIOLIAuUQERRKk2+gkxJ2HiOUSsc5peQzh3a3ObHNm5eCCWooTt3vEhwySOJ0T5pHt4ha0tblZctBJPMktdYeB5KSYXjMdRSsqo7mN8fEF9HWsSQR3ixHqQZJLKK7D7cwYpxTBHKzhBhPEDRfPmtbK4+iVKkHFksuUQEREBEXBKD4V7iIpCNCGOIPjYqut1GNVNRNKJ5nyARMcA62hLtSLBT/ABKqZwpRnb8h4+UO4qr9zcjWzTZiB8SzmbfO8VovP3KutqYqzp7MzHWPDx8Ldsll0jna75LgfIgr6Le5PYREQEREBERAREQEREBcXQqnd4+2tTPV/wBnYaXZs3Dkew2e9/WNj/mNb1dcddQBqFq1eL08RtJPCw9zpGtPsJXopqlkgzMe1472uDh7Qqfw3cgHMzVVU4SHVwia0gHxe+5f52CxOO7B1+DXq6Goc6OPtPLRkc0DmZI7lsjO/u7uqC/FR+A/4tm+lm/oqxt3e17cSps9g2WM5JWDkHWuHN/RcNR6x0Vc4D/i2b6Wb+igsbbHYijxB0b6jO17BlDmPDCW3uWG4IIuT4i511WXZQR09GYYWhsccJYwDWzQ021PPzVX/CKHxVJ5z/ZYrNpP7gz/ACrf6aCrfg5/Jq/2af8AlIrcrMUgi0lmijP6b2s/mVrNsRjVbEx9LQA8ar4TczbZwGB1w2+jflG7zyAPI6iwsO3Jh4z1lXIZXau4YDte4ySAl58bBBblLWRyDNG9jx3scHD2gr7XVD7Qbu63Cb1WH1D3tj7T8oyStA5uc0dmVg6i3qKsbdptqMSpznAbURWErRyIPyZGD0Trp0II7iQma81XXxRC8skcY73ua3+ZUD3q7emhYIKexqZW5r2zcJlyM+Xq4kENB7r62sYjge6aqrR+UYhO+N0naDT8bNY69tzjZn7OtvDkgumjxCGX81JHJ+w5rv5FfZ8gGhIB81TWJ7np6YcbDqp5lZqGutE826NlZYX8HCx7woViOPz1ldRGqFpoZIIHm2UuLai93N+a7tWIHUHlyQWfi27HM6abjjV0ktuH3lz7XzeKiOx2zX9oPeziCPIxr9W573Nrcwr0xH8zL9G/7JVWbl/z8/0DPtLy3x08dY47vpNTf2bame82+qvHHSEs2L2M/s98j+KJOI1rbBmS2Uk35m/NSmqrI4xeR7GDve4NHtKiO8zbYYbABHZ1RLcRtPJoHypXDqBcADqSOl1XWz+7mtxUCqr6h7GydppeM8rgeRa02bE3uFvUAvTWsVjiOzgZs2TNecmSebSu6jxWCU2imikPcx7XH2Ar13VLYvuUfG3iUVSXSt1DXgRuPgyVlsp8x6wvduu29nM/9n4hm4oJZG9+j8zb3hl73WBId1tbXQmtS3EXAXKAiIgIiICIuCbIPhiE/DikePmMc76rSfuWs+wOM1VNM+pgpTVyuZlc7JI/IXnM49gaFxHXuKsTbHeoXSOpcNi/KHOvGZCC9pJ0Iijbq/r2jYeY1VZ4VPiGHzmnikfSSvMbXtcWNB0JjzOfdo+Xz5aoqxP+JuMf+1u/7VR/+VxJvJxdwIdhRIIIIMNRYg6EHsrvsptxi0VZFR19O+UykAHI1kjW9ZA5vxcjBzJ0t38grN2jx6GigfPO6zWjQfOe7oxg6uJ0QVFuUpKqDEJQ+nnhilgdfPHIxoLHgsbdze5zwF2wH/Fs30s39FTndltlNiccrpYBGI3Boe1xLHE65QCL5mi1zy1HkoNgP+LZvpZv6KI9vwivzVJ5z/ZYrNpf7gz/ACrf6arL4RX5qk85/ssVm0v9wZ/lW/00FS/B3w9jn1E5ALmRxRt72h93Ot55W+xXgtb9ze1UdDU5ZjlhqGMY5x5Me25Y53c3tOBPS46LY5rwQCNQdQe/yQHNvz5dyozYWL8j2kmpo9Iy6eK3TLl4zB+7YBW/tJj0NFA6ed1mtGg+c93RjB1JP+7KptzlFLV4jUYjKNAZNehll1LR35WaesIPPQQCs2pk4vabHM9wadR8QwNYLdwcGu9SvYKh9s+JhOPtrMpMUr+Np85rmcOdg/SGrgPFqu/DMQiqImSwvD43i7XDkf8AQ+CD0lURvWw1kWOUr2C3HdTSPA9NswYXesNb7FedRO1jS57g1rQSXEgAAcySeQWue120ba/GYZYyeEyenii8WtlaS+36TnOI8LINiMR/My/Rv+yVVm5f8/P9Az7StPEfzMv0b/slVZuX/PT/AEDPtLRk/JTzdjT/AEdr0sHtcwVm08dPLcxtkhit0ytj47h+8SQfNXs1tuSpDe1SSUOK0+Ixi7XmM/8AUiFnMJ6Zoxp5OVv4DjUNZAyeBwcx49bT1a4dHA6ELe5DJKid91MKbEqapi7L3t4jiOr4Htyu87OA9QV5yShoJJsALknQAd5PRUJtPW/25jUMNP2oY7Rh/Qxtdnml/ZPyQevZ70RfcTrtB7wD7V3XVg00XZAREQEREBQDfRjjqbDixhLX1LxDccwwgukt3Xa237yn6q3f9QufRQSDlFPZ3lI0tB+tYetBk90GykdLRRzuaDPUMEjnEatjdqyNvcLWJ7yfAL3bfbAQYm0OJ4U7W5WygXu3nkkbpnbcnxFzbmV7N3WLsqsNpntIu2NsTx6L4wGuHuv5EKSoKPg2P2kpBkp6gOYNG5Zg4AdzRMy7BoNBou9FuqxGslEmJ1XZH6x00lurW3AZGD3i/krdxzFo6WnknlNmRMLj3m3Jre9xNgB3lYvYja6LE4XyxRyx5H8NwkDflZQ6zXNJDtHD2oMtguFRUsLIYGBkbBYAe0knmSTqSeZUEw3YSqjx2Svc6HgPfI4AOdxO1HkF25Lc/wBJWM94FtQL8vHyWKbi5DJHuaAyKUxuINyACBntblrcjuvz5IItvZ2LqcTZA2ndE3hmTNxHOb8sNAtlY6/I9ymUNI4UrYjbMIRHz0zBmXnbldewSC9ri/O19fYjpGggEgE8rm1/JBT+y+51wgnirjFmdw+DLC5znxuaHhxOZjdDdvZ1vbpYFeJuw20FH8XSVWaIfJDJi0W+ilBDPJpKu0StuRcXHMX5IyRrtQQfLVBStBuqxGrmEmJ1PZH6x08turW5hkjHlfyVv4NhUNLCyGBgZGwWAHtJJ6uJ1JPMr1NmaTYOBPO1wuWytN7EG3OxvZBi9p9nKevgMNQ24vma4aPY4cnMd0PuIuDoqmO7fGaCRxw+pBYTfsyGIn9uFwMbnWsL3PqV28Vt7XF+6+vsXDZAfkkHyN0FL/8AD7G69wGIVeWK4JaZOJy7oWARk+JOi92L7pXtqqR1FwWwwcIyGR7uK97JTI5xswhxIsBqALAaAKz8NrxIDms1wkkZa978N5ZmHI62uucSr+HE97bPLBci9uoFri9kH2r2ExSAakscAPEgqvN1eA1VNNKZ4XRh0TGgktNyHajQlTytr8jWFtn5pWRnXlmcG9OovyX2mms12QB7mi+QEAk9Bry9awmkTaLfx6cW1fHiyYojpfj2efHcGhq4HwTsD43jUciCOTmkatcDyIVR1O67FKKUvw2qu0/rDDJbue0Ask8zbyCuKgq+Jn5dh5ZcciQATbyvY+IK9azeZRs2w20Fb2KuotGeYkmu230UTcr/AF+0Kyth9iYMNjIj7cr7cSVwGZ1uTQPmsHd6zcqUWRAREQEREBERAXixnDI6mCSCVuZkrS1w5Gx6g9COYPeF7UQUA/D8V2ene+EGamcRd2Uuje0cuK1usUgHzuXnyWW/48DJ/c25/wDMdm//AG7+pXQQvgKOMHMGMzd+UX9tkFHSUmMY/I3is/J6VpuLtcyNv6Qa7tTPtyOg8lc2zmCxUVOynhFmMHM83E6ue49XE6rJWXKDGVc4MzGZASz4xz3WswOzMblJ+e43GnS6x/5BI+GoiLS3jTvNzawY4tu7nzsDYd9lmpaRjjdzQeXkcpzNuOtjqF6QgwdNQuDznD7ioMrSLBpBFgSbX0acuXw7kq6JzppcweWyMjDcttCwuNiSDl1Idf8A0WcRBGJ8OnLXtbezmyHK8NBaXPDixkg+UHdoa+CytFE7jSvsWsc2NoB0u5ubM63TRzW/u91lkkQReLDpA2KzC1wmqXF2gyiQShjjr+m3/YXuw2leHwnKWCOnMb79XXbYDvtlcb+Pis0iCNV2HzO4gjuM5l7LwLNJY5rXxyjUZjbTXRx5WWTw6CznPs8FzGNOaw+TewDQOl7X8u5ZJEEaioZBwjwzdtXPIeQ7D+NlJN+udq80tDM5jgInAupWx5bAAPDy4sFzyF9Cealy4QR2qo5HSOe1jg0y01hoD8W4l77X5WIHjl8l2oaeQSxuMbmgMqGuAtYF0jXCxvc3sTfvPTkJAuUHlwyMNiYAwsGUdk2uO+9iRe/PxXq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data:image/jpeg;base64,/9j/4AAQSkZJRgABAQAAAQABAAD/2wCEAAkGBxISERQUEhQUFBUUFBcUFxcXGBkVFxgXGBkYFxgWFhUaHCggGBolHBUXITEhJikrLy4uGh8zOTMsNygtLisBCgoKDA0OFA8PGTcdFB8sKy03LCw0NywuNy43Nys3MCwrLDctNzc0KywyKysrKywrMjcrKyssNzgrKzgwKyssK//AABEIANwA5QMBIgACEQEDEQH/xAAcAAEAAgIDAQAAAAAAAAAAAAAABgcFCAECBAP/xABLEAABAwIDBQQECQkGBQUAAAABAAIDBBEFEiEGBxMxQSJRYXFSgZGhCCMyQnOSssHCFDNiY3KCorGzFTQ2dNHwF1ODk8NDVWSj0v/EABoBAQEAAwEBAAAAAAAAAAAAAAABAgMFBAb/xAAlEQEAAgIBAgUFAAAAAAAAAAAAAQIDBBEhMRKBgqHhIiMzNFH/2gAMAwEAAhEDEQA/ALxREQEREBePEBMQ0Q5AS7tOdc5W2Ny1vznXsNSBrfW1j67qod5+9B0Eop6GWO7Q7jSWDwHchGw3tcaknW1wO9BZuDVLniQOLX8OV0Ye0ZQ8ANJNrnUEuYbHmw8uQySp7dfvN4jhTVromCzWwSNAjbp2RE7WwPKx66juVwAoOUREBERAXBQqP7abUw4fTvlkc3PYiKMntSP6ADna/M9Ag+v5RUMki4jo/jZC3hNBJa0AnMJCbuItdxLQNbC2l84tcKHe3XNqBK90Muga5gYG3YCSWsIN28zrryF+SvzZ/HIKyFs1O8PYedubXdWPHNrhfkUGTREQEREBEXSWQNBLiAALkk2AA6k9Ag8eIcYubw3MjYA4ue4ZnXHJoboAOZLielra3HODVLpYWPda7he40a4XID2g6hrgA4eBCpPb7etI+ofDRyRfkzbNzOaHcUg3cQSdY7jLy1APQqabsd4za4cGpdGypB7FuyJm87sHpDW7R0F0FjIuAVygIiICIiAiIgKH7wduo8LYy7DLLLmLGA5RZtrue6xsLuHIElTBa/796zPiTI+kVO32vc8n3BiDDbUbxa+uBa54hiOhjhu0Edz33zO9w8FiNmNoJaGXiRCNwNg5j2hzXNHTXVvM6j3rEoisjtDjUlZMZZWxtvcBsbGsaG92gu7zcSVl9nt4GIUeURzGSNugjlHEZbuB+U31FRdEGy+7/buLE2OAbwpowDJGTcWOgex3zm307x15i8vWte6HEeDi0FzYTB8B/eGZv8TG+1bJhEcr4VtS2KN8jzlZG1z3Hua0XJ9gK+6ie9Or4WE1hvbNFwh5ykR/iQVttFvoqJMzaOJsLeQkk7clu8M+Sw+eZVtWV8s0hllkfJIbXe85nacufIeA0XmXKKlGJ7dVU9KKd7afqHSiFgkeNLA6Waedy0Am45dcHhOLVFK/PTSvhd1LDz/aadHesFeNEFubG74pM7YsQDS1xA47BlLb9ZWciO9zbW7ldLTcLTlwutpN3mJ/lOG0shNzwgx37UZMbvewoJGiLgoivt4O8xuHy8CKLjTZQ513ZWMDuVyAS4ka2FvPVU1tPtnW15IqJTw73ETOxEO67b3d+8SvtvLq+Li1Y69wJRGP+mxsZHtaVGkVINltr56HM2NsMjHXuyVgcA4iwc13yhrbS9jbpzWHr6180rpXkZ3HNdjWxgHplawANtp4+vVedEVNdnt6OI0pAfJ+Uxj5kurrdzZR2gfE5vJXpsdtPDiNOJobixyvY75THgXym3PQgg9QtVlaW4DEstXUU5OksIlH7Ubsp9okHsRF6IiIgiIgIiIOCtYt6NVxMWqz0bI2MeTGMaffdbOlalbRVPFrKmT0qiY+riOt7rIsMeiIiiIiD04XWcCeGa9uFLHL9R4cf5LbtjgQCOuq05cLi3fotrdiq7j4fSS9X08ZPnlAPvBRJZtVtv4qsuGtZ/zaiMfVDpPwhWSqf+ELP2KOPvfLJ7Gtb+MoimUREZCIiAr43B12egliP/o1DrfsyNa/7WdUOrU+D7WWqaqInR8LJAPFjiD7pB7ESV5Lq82F+5dl4MeqOHTTyehDI72MJRGqOJz8SeaTnxJpX/Xe533rzLrGNB5BdkURERRSjdhXcHFqR17B7zE7ykY5o/iyqLr7UNSYpYpBpw5GSfUcHfciNvwuV1ieCARyIuPWuyIIiICIiD51EmVrneiCfYLrTtjy4XPM6n16rbTaio4dFVP9Cnmd7GOK1LjFgB3BFh2RERRERAWxe5Ws4mExDrFJLGfCzy4D6rwtdFd3wfKm9NVR3+TO2S3g+Nrf5xlElbCor4QM16ymZ6NO5315Lf8AjV6rXnfnLmxW3o00Tf4pXfiRIV+iIjIREQFNNzlXw8XgHSVksR9bC8e+MKFrM7F1fCxGjf3VMY9T3cM+55RG1gUb3kVGTCq0jnwHtHm7s/iUkChO+WbLg9Rb5zoW+2aO/uuiNb1yiIoiIii4cL6LlcINrNiazjYdSSHm+miJ88gB94KzahG5qq4mEQX5xulj9TZHW9xCm6MRERAREQRreVJlwmuP/wAaRv1hl+9avLZTe9Llwiq8Qxv1pGD71rWiwIiIoiIgK1Pg+1Fqqrj9OGNw82PcD/UVVqebkqjJirG30kglZ6+y8fYKI2JWte+CfNjFSPQETP8A6mO/Etk1q9vJkzYtWn9db6rGN+5CEcRERRERAXeGbI9r/Qc1/wBUh33LouHC4siNw4H5mtcPnAH2i6r/AH6yWwvL6dREPYS/8Klmx9VxaCkk9KniPryC/vUE+EFLajpm+lVX9Qik/wBQiKMRERkIiICIiC9dwFXmop4/+XUaeT2MP8wVaKpb4PdV8ZWRd7YZB6i9p+5XSjEREQEREFfb8ZLYS8elNCP4834Vr0r53+S2oIm+lUt9zJCqGRYEREUREQFI929Vw8Vo3XsDMGH/AKjXRj3uCji+lNUmJ7JRzie2UebHB497URuCtUNr5s+IVju+pmH1Xub9y2sglD2NcOTgHDyIv961FxKTNPM70ppXfWe4/ehDzoiIoiIgIiINk90FVxMIpf0BJH9SV7R/CAop8IWX4ujb+sld7GtH4l6fg/1xdS1EJP5ucPb4NkaPxMcfWsN8ISb4+jZ3RTO9rowPslEVOiIiiIiAiIgsLcTU5cUc3pJTSD1tfG4e4OWwi1Z3e13AxSjfew4wjPlKDF+MexbShGLlERAREQVF8ISX4qjZ3yyP+qwN/GqWVr/CEmvUUbPRimd9Z0YH2CqoRYEREUREQF6MOoHVE0UDTZ00jIgegL3Btz4C9/UvOvdgNTwqumk6R1ELz5NkaT7gURtWIxDT5QdIorXPcxtrn2LURr7i/fr7dVtdtjU8PD6x/o00xHnw3WWqQGiEOUREUREQEREF47g8JLKWapJ/PyZGjubDmFz4lzneoBRjf3NfEIm+hTN/ie8/cpnuHqw7DXM6xVEjT++GyfjPsVcb56jPi8w/5ccMf8HE/wDIiISiIiiIiAiIgkW7zBjV4jTxg2DXiZx7mxEPsPEkNHrW0YWtu56qEeLQX+e2SP2tJHvaFskEYuUREBERBr5v1qc2JtZ0jpox63OkcfdZV4pzvloZ2YnJJKwiOUN4LujmsYwOF+8G9x4hQZFEREUREQF0kFwR3ghd11zi9ri/d19iDYvbjE82z0kt/wA9SxC/eZcjfxFa7K4a2Gaq2Vp2wMMhjyB7R8rJA9wNh1tkabc1ToRIcoiIoiIgIi4c4Dnp56ILf+D3V9qsi8IpR59tjv5NUD3jT8TFa1367L9RrY/5sUg3E1eXEnMvpLTPHmWuY4e66im19BPBW1DahhY900kuvJzXvc5rmnq0/wC9QiMQiIiiIiAiIgyezFUYq2mkHzZ4z6s4B9xK2yC06hms4FpF2kH1jVbe4bUcSGN4+fGx/wBZoP3okvSiIiCIiDCbV7MU+IQ8KoaSAczHNNnMdYjM09+vI6HqFrRtNgUlDUyU8ti5liHAWD2HVrwOgPd0II6LbJRfbPYemxJreNmZIwWZLGQHgc8puCHN8CPKyDWFFamK7kqhoJp6mOX9GRpiP1wXD3BQfFdj8QpjaWknt6TGGVv1o7j2orBovbDg1U8gNpql1+VoJT+FTbANz9dO0OmcylaejgZJLeLGkBvrd6kEcwnYquqqf8op4hKzO5lmuAfdtrnK61xr0PTkrs3cbMZMLjgrqdmfNKXMkax+jnuc2/MXsQs1sRswMOpvydsjpRndJmcA3V1rgAchp71ILIjy0OHxQxiOGNkcbb2Yxoa0X1NmjRUnvZ3espG/ldKMsWYCWLUhhcbB7O5pJAI6aWV7L4VtIyaN0cjQ9j2lrmuFwWnQghBqAiuvF9yMTiTS1L4gdQyRolA8A4Frredz5qEY3uuxOnuREKho+dCcxt9GbO9gKKhaL2OwipBsaapB7jDLf2ZVmcA2CxCrdZlO+JvWSZromDyzC7j5AoMPgmEy1c7KeHKZJM2XMco7LXPNzbTRpVi7tNia+mxON9RTFsTGyBzyWOZ2mEC1nHNrbopJsVumNFUxVMtTnfEXEMYzK3tMczVxcSflHoFZ4CHLHU2A0scvGjp4WSkW4jY2tfY8xmAusJt7sPDiUfa7E7GkRSjp1yvHzmE+sXNrKWoiNP62kfDI+KQZXxvcxw7nNNj6vHqLL4rY/bPdrSYg8zEvgmIAc9liH2FhxGEakDS4sdOarvF9zFZGCaeaKoHokGF3quXNPtCLyrRFlMQ2arYHFstLUNI68J7m+p7QWn1FdKXZ+skcGx0tS4n9TIB63FoA8yUGOUmh3f4jJBFPFBxY5mNe0sc0kBwuMzXEEH2qU4LuWq5AHVE0cF+bGgyvHmbhoPtVzYBhQpaaGna4ubDG2MOPMhotcgIMXg2zUL6Gliq6aF744Imua9jX2e1gDhe3eDqpFDEGNDWgNa0AAAWAA0AA6Bd0RBERAREQEREBcWXKIOLIAuUQERRKk2+gkxJ2HiOUSsc5peQzh3a3ObHNm5eCCWooTt3vEhwySOJ0T5pHt4ha0tblZctBJPMktdYeB5KSYXjMdRSsqo7mN8fEF9HWsSQR3ixHqQZJLKK7D7cwYpxTBHKzhBhPEDRfPmtbK4+iVKkHFksuUQEREBEXBKD4V7iIpCNCGOIPjYqut1GNVNRNKJ5nyARMcA62hLtSLBT/ABKqZwpRnb8h4+UO4qr9zcjWzTZiB8SzmbfO8VovP3KutqYqzp7MzHWPDx8Ldsll0jna75LgfIgr6Le5PYREQEREBERAREQEREBcXQqnd4+2tTPV/wBnYaXZs3Dkew2e9/WNj/mNb1dcddQBqFq1eL08RtJPCw9zpGtPsJXopqlkgzMe1472uDh7Qqfw3cgHMzVVU4SHVwia0gHxe+5f52CxOO7B1+DXq6Goc6OPtPLRkc0DmZI7lsjO/u7uqC/FR+A/4tm+lm/oqxt3e17cSps9g2WM5JWDkHWuHN/RcNR6x0Vc4D/i2b6Wb+igsbbHYijxB0b6jO17BlDmPDCW3uWG4IIuT4i511WXZQR09GYYWhsccJYwDWzQ021PPzVX/CKHxVJ5z/ZYrNpP7gz/ACrf6aCrfg5/Jq/2af8AlIrcrMUgi0lmijP6b2s/mVrNsRjVbEx9LQA8ar4TczbZwGB1w2+jflG7zyAPI6iwsO3Jh4z1lXIZXau4YDte4ySAl58bBBblLWRyDNG9jx3scHD2gr7XVD7Qbu63Cb1WH1D3tj7T8oyStA5uc0dmVg6i3qKsbdptqMSpznAbURWErRyIPyZGD0Trp0II7iQma81XXxRC8skcY73ua3+ZUD3q7emhYIKexqZW5r2zcJlyM+Xq4kENB7r62sYjge6aqrR+UYhO+N0naDT8bNY69tzjZn7OtvDkgumjxCGX81JHJ+w5rv5FfZ8gGhIB81TWJ7np6YcbDqp5lZqGutE826NlZYX8HCx7woViOPz1ldRGqFpoZIIHm2UuLai93N+a7tWIHUHlyQWfi27HM6abjjV0ktuH3lz7XzeKiOx2zX9oPeziCPIxr9W573Nrcwr0xH8zL9G/7JVWbl/z8/0DPtLy3x08dY47vpNTf2bame82+qvHHSEs2L2M/s98j+KJOI1rbBmS2Uk35m/NSmqrI4xeR7GDve4NHtKiO8zbYYbABHZ1RLcRtPJoHypXDqBcADqSOl1XWz+7mtxUCqr6h7GydppeM8rgeRa02bE3uFvUAvTWsVjiOzgZs2TNecmSebSu6jxWCU2imikPcx7XH2Ar13VLYvuUfG3iUVSXSt1DXgRuPgyVlsp8x6wvduu29nM/9n4hm4oJZG9+j8zb3hl73WBId1tbXQmtS3EXAXKAiIgIiICIuCbIPhiE/DikePmMc76rSfuWs+wOM1VNM+pgpTVyuZlc7JI/IXnM49gaFxHXuKsTbHeoXSOpcNi/KHOvGZCC9pJ0Iijbq/r2jYeY1VZ4VPiGHzmnikfSSvMbXtcWNB0JjzOfdo+Xz5aoqxP+JuMf+1u/7VR/+VxJvJxdwIdhRIIIIMNRYg6EHsrvsptxi0VZFR19O+UykAHI1kjW9ZA5vxcjBzJ0t38grN2jx6GigfPO6zWjQfOe7oxg6uJ0QVFuUpKqDEJQ+nnhilgdfPHIxoLHgsbdze5zwF2wH/Fs30s39FTndltlNiccrpYBGI3Boe1xLHE65QCL5mi1zy1HkoNgP+LZvpZv6KI9vwivzVJ5z/ZYrNpf7gz/ACrf6arL4RX5qk85/ssVm0v9wZ/lW/00FS/B3w9jn1E5ALmRxRt72h93Ot55W+xXgtb9ze1UdDU5ZjlhqGMY5x5Me25Y53c3tOBPS46LY5rwQCNQdQe/yQHNvz5dyozYWL8j2kmpo9Iy6eK3TLl4zB+7YBW/tJj0NFA6ed1mtGg+c93RjB1JP+7KptzlFLV4jUYjKNAZNehll1LR35WaesIPPQQCs2pk4vabHM9wadR8QwNYLdwcGu9SvYKh9s+JhOPtrMpMUr+Np85rmcOdg/SGrgPFqu/DMQiqImSwvD43i7XDkf8AQ+CD0lURvWw1kWOUr2C3HdTSPA9NswYXesNb7FedRO1jS57g1rQSXEgAAcySeQWue120ba/GYZYyeEyenii8WtlaS+36TnOI8LINiMR/My/Rv+yVVm5f8/P9Az7StPEfzMv0b/slVZuX/PT/AEDPtLRk/JTzdjT/AEdr0sHtcwVm08dPLcxtkhit0ytj47h+8SQfNXs1tuSpDe1SSUOK0+Ixi7XmM/8AUiFnMJ6Zoxp5OVv4DjUNZAyeBwcx49bT1a4dHA6ELe5DJKid91MKbEqapi7L3t4jiOr4Htyu87OA9QV5yShoJJsALknQAd5PRUJtPW/25jUMNP2oY7Rh/Qxtdnml/ZPyQevZ70RfcTrtB7wD7V3XVg00XZAREQEREBQDfRjjqbDixhLX1LxDccwwgukt3Xa237yn6q3f9QufRQSDlFPZ3lI0tB+tYetBk90GykdLRRzuaDPUMEjnEatjdqyNvcLWJ7yfAL3bfbAQYm0OJ4U7W5WygXu3nkkbpnbcnxFzbmV7N3WLsqsNpntIu2NsTx6L4wGuHuv5EKSoKPg2P2kpBkp6gOYNG5Zg4AdzRMy7BoNBou9FuqxGslEmJ1XZH6x00lurW3AZGD3i/krdxzFo6WnknlNmRMLj3m3Jre9xNgB3lYvYja6LE4XyxRyx5H8NwkDflZQ6zXNJDtHD2oMtguFRUsLIYGBkbBYAe0knmSTqSeZUEw3YSqjx2Svc6HgPfI4AOdxO1HkF25Lc/wBJWM94FtQL8vHyWKbi5DJHuaAyKUxuINyACBntblrcjuvz5IItvZ2LqcTZA2ndE3hmTNxHOb8sNAtlY6/I9ymUNI4UrYjbMIRHz0zBmXnbldewSC9ri/O19fYjpGggEgE8rm1/JBT+y+51wgnirjFmdw+DLC5znxuaHhxOZjdDdvZ1vbpYFeJuw20FH8XSVWaIfJDJi0W+ilBDPJpKu0StuRcXHMX5IyRrtQQfLVBStBuqxGrmEmJ1PZH6x08turW5hkjHlfyVv4NhUNLCyGBgZGwWAHtJJ6uJ1JPMr1NmaTYOBPO1wuWytN7EG3OxvZBi9p9nKevgMNQ24vma4aPY4cnMd0PuIuDoqmO7fGaCRxw+pBYTfsyGIn9uFwMbnWsL3PqV28Vt7XF+6+vsXDZAfkkHyN0FL/8AD7G69wGIVeWK4JaZOJy7oWARk+JOi92L7pXtqqR1FwWwwcIyGR7uK97JTI5xswhxIsBqALAaAKz8NrxIDms1wkkZa978N5ZmHI62uucSr+HE97bPLBci9uoFri9kH2r2ExSAakscAPEgqvN1eA1VNNKZ4XRh0TGgktNyHajQlTytr8jWFtn5pWRnXlmcG9OovyX2mms12QB7mi+QEAk9Bry9awmkTaLfx6cW1fHiyYojpfj2efHcGhq4HwTsD43jUciCOTmkatcDyIVR1O67FKKUvw2qu0/rDDJbue0Ask8zbyCuKgq+Jn5dh5ZcciQATbyvY+IK9azeZRs2w20Fb2KuotGeYkmu230UTcr/AF+0Kyth9iYMNjIj7cr7cSVwGZ1uTQPmsHd6zcqUWRAREQEREBERAXixnDI6mCSCVuZkrS1w5Gx6g9COYPeF7UQUA/D8V2ene+EGamcRd2Uuje0cuK1usUgHzuXnyWW/48DJ/c25/wDMdm//AG7+pXQQvgKOMHMGMzd+UX9tkFHSUmMY/I3is/J6VpuLtcyNv6Qa7tTPtyOg8lc2zmCxUVOynhFmMHM83E6ue49XE6rJWXKDGVc4MzGZASz4xz3WswOzMblJ+e43GnS6x/5BI+GoiLS3jTvNzawY4tu7nzsDYd9lmpaRjjdzQeXkcpzNuOtjqF6QgwdNQuDznD7ioMrSLBpBFgSbX0acuXw7kq6JzppcweWyMjDcttCwuNiSDl1Idf8A0WcRBGJ8OnLXtbezmyHK8NBaXPDixkg+UHdoa+CytFE7jSvsWsc2NoB0u5ubM63TRzW/u91lkkQReLDpA2KzC1wmqXF2gyiQShjjr+m3/YXuw2leHwnKWCOnMb79XXbYDvtlcb+Pis0iCNV2HzO4gjuM5l7LwLNJY5rXxyjUZjbTXRx5WWTw6CznPs8FzGNOaw+TewDQOl7X8u5ZJEEaioZBwjwzdtXPIeQ7D+NlJN+udq80tDM5jgInAupWx5bAAPDy4sFzyF9Cealy4QR2qo5HSOe1jg0y01hoD8W4l77X5WIHjl8l2oaeQSxuMbmgMqGuAtYF0jXCxvc3sTfvPTkJAuUHlwyMNiYAwsGUdk2uO+9iRe/PxXq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 descr="data:image/jpeg;base64,/9j/4AAQSkZJRgABAQAAAQABAAD/2wCEAAkGBxISERQUEhQUFBUUFBcUFxcXGBkVFxgXGBkYFxgWFhUaHCggGBolHBUXITEhJikrLy4uGh8zOTMsNygtLisBCgoKDA0OFA8PGTcdFB8sKy03LCw0NywuNy43Nys3MCwrLDctNzc0KywyKysrKywrMjcrKyssNzgrKzgwKyssK//AABEIANwA5QMBIgACEQEDEQH/xAAcAAEAAgIDAQAAAAAAAAAAAAAABgcFCAECBAP/xABLEAABAwIDBQQECQkGBQUAAAABAAIDBBEFEiEGBxMxQSJRYXFSgZGhCCMyQnOSssHCFDNiY3KCorGzFTQ2dNHwF1ODk8NDVWSj0v/EABoBAQEAAwEBAAAAAAAAAAAAAAABAgMFBAb/xAAlEQEAAgIBAgUFAAAAAAAAAAAAAQIDBBEhMRKBgqHhIiMzNFH/2gAMAwEAAhEDEQA/ALxREQEREBePEBMQ0Q5AS7tOdc5W2Ny1vznXsNSBrfW1j67qod5+9B0Eop6GWO7Q7jSWDwHchGw3tcaknW1wO9BZuDVLniQOLX8OV0Ye0ZQ8ANJNrnUEuYbHmw8uQySp7dfvN4jhTVromCzWwSNAjbp2RE7WwPKx66juVwAoOUREBERAXBQqP7abUw4fTvlkc3PYiKMntSP6ADna/M9Ag+v5RUMki4jo/jZC3hNBJa0AnMJCbuItdxLQNbC2l84tcKHe3XNqBK90Muga5gYG3YCSWsIN28zrryF+SvzZ/HIKyFs1O8PYedubXdWPHNrhfkUGTREQEREBEXSWQNBLiAALkk2AA6k9Ag8eIcYubw3MjYA4ue4ZnXHJoboAOZLielra3HODVLpYWPda7he40a4XID2g6hrgA4eBCpPb7etI+ofDRyRfkzbNzOaHcUg3cQSdY7jLy1APQqabsd4za4cGpdGypB7FuyJm87sHpDW7R0F0FjIuAVygIiICIiAiIgKH7wduo8LYy7DLLLmLGA5RZtrue6xsLuHIElTBa/796zPiTI+kVO32vc8n3BiDDbUbxa+uBa54hiOhjhu0Edz33zO9w8FiNmNoJaGXiRCNwNg5j2hzXNHTXVvM6j3rEoisjtDjUlZMZZWxtvcBsbGsaG92gu7zcSVl9nt4GIUeURzGSNugjlHEZbuB+U31FRdEGy+7/buLE2OAbwpowDJGTcWOgex3zm307x15i8vWte6HEeDi0FzYTB8B/eGZv8TG+1bJhEcr4VtS2KN8jzlZG1z3Hua0XJ9gK+6ie9Or4WE1hvbNFwh5ykR/iQVttFvoqJMzaOJsLeQkk7clu8M+Sw+eZVtWV8s0hllkfJIbXe85nacufIeA0XmXKKlGJ7dVU9KKd7afqHSiFgkeNLA6Waedy0Am45dcHhOLVFK/PTSvhd1LDz/aadHesFeNEFubG74pM7YsQDS1xA47BlLb9ZWciO9zbW7ldLTcLTlwutpN3mJ/lOG0shNzwgx37UZMbvewoJGiLgoivt4O8xuHy8CKLjTZQ513ZWMDuVyAS4ka2FvPVU1tPtnW15IqJTw73ETOxEO67b3d+8SvtvLq+Li1Y69wJRGP+mxsZHtaVGkVINltr56HM2NsMjHXuyVgcA4iwc13yhrbS9jbpzWHr6180rpXkZ3HNdjWxgHplawANtp4+vVedEVNdnt6OI0pAfJ+Uxj5kurrdzZR2gfE5vJXpsdtPDiNOJobixyvY75THgXym3PQgg9QtVlaW4DEstXUU5OksIlH7Ubsp9okHsRF6IiIgiIgIiIOCtYt6NVxMWqz0bI2MeTGMaffdbOlalbRVPFrKmT0qiY+riOt7rIsMeiIiiIiD04XWcCeGa9uFLHL9R4cf5LbtjgQCOuq05cLi3fotrdiq7j4fSS9X08ZPnlAPvBRJZtVtv4qsuGtZ/zaiMfVDpPwhWSqf+ELP2KOPvfLJ7Gtb+MoimUREZCIiAr43B12egliP/o1DrfsyNa/7WdUOrU+D7WWqaqInR8LJAPFjiD7pB7ESV5Lq82F+5dl4MeqOHTTyehDI72MJRGqOJz8SeaTnxJpX/Xe533rzLrGNB5BdkURERRSjdhXcHFqR17B7zE7ykY5o/iyqLr7UNSYpYpBpw5GSfUcHfciNvwuV1ieCARyIuPWuyIIiICIiD51EmVrneiCfYLrTtjy4XPM6n16rbTaio4dFVP9Cnmd7GOK1LjFgB3BFh2RERRERAWxe5Ws4mExDrFJLGfCzy4D6rwtdFd3wfKm9NVR3+TO2S3g+Nrf5xlElbCor4QM16ymZ6NO5315Lf8AjV6rXnfnLmxW3o00Tf4pXfiRIV+iIjIREQFNNzlXw8XgHSVksR9bC8e+MKFrM7F1fCxGjf3VMY9T3cM+55RG1gUb3kVGTCq0jnwHtHm7s/iUkChO+WbLg9Rb5zoW+2aO/uuiNb1yiIoiIii4cL6LlcINrNiazjYdSSHm+miJ88gB94KzahG5qq4mEQX5xulj9TZHW9xCm6MRERAREQRreVJlwmuP/wAaRv1hl+9avLZTe9Llwiq8Qxv1pGD71rWiwIiIoiIgK1Pg+1Fqqrj9OGNw82PcD/UVVqebkqjJirG30kglZ6+y8fYKI2JWte+CfNjFSPQETP8A6mO/Etk1q9vJkzYtWn9db6rGN+5CEcRERRERAXeGbI9r/Qc1/wBUh33LouHC4siNw4H5mtcPnAH2i6r/AH6yWwvL6dREPYS/8Klmx9VxaCkk9KniPryC/vUE+EFLajpm+lVX9Qik/wBQiKMRERkIiICIiC9dwFXmop4/+XUaeT2MP8wVaKpb4PdV8ZWRd7YZB6i9p+5XSjEREQEREFfb8ZLYS8elNCP4834Vr0r53+S2oIm+lUt9zJCqGRYEREUREQFI929Vw8Vo3XsDMGH/AKjXRj3uCji+lNUmJ7JRzie2UebHB497URuCtUNr5s+IVju+pmH1Xub9y2sglD2NcOTgHDyIv961FxKTNPM70ppXfWe4/ehDzoiIoiIgIiINk90FVxMIpf0BJH9SV7R/CAop8IWX4ujb+sld7GtH4l6fg/1xdS1EJP5ucPb4NkaPxMcfWsN8ISb4+jZ3RTO9rowPslEVOiIiiIiAiIgsLcTU5cUc3pJTSD1tfG4e4OWwi1Z3e13AxSjfew4wjPlKDF+MexbShGLlERAREQVF8ISX4qjZ3yyP+qwN/GqWVr/CEmvUUbPRimd9Z0YH2CqoRYEREUREQF6MOoHVE0UDTZ00jIgegL3Btz4C9/UvOvdgNTwqumk6R1ELz5NkaT7gURtWIxDT5QdIorXPcxtrn2LURr7i/fr7dVtdtjU8PD6x/o00xHnw3WWqQGiEOUREUREQEREF47g8JLKWapJ/PyZGjubDmFz4lzneoBRjf3NfEIm+hTN/ie8/cpnuHqw7DXM6xVEjT++GyfjPsVcb56jPi8w/5ccMf8HE/wDIiISiIiiIiAiIgkW7zBjV4jTxg2DXiZx7mxEPsPEkNHrW0YWtu56qEeLQX+e2SP2tJHvaFskEYuUREBERBr5v1qc2JtZ0jpox63OkcfdZV4pzvloZ2YnJJKwiOUN4LujmsYwOF+8G9x4hQZFEREUREQF0kFwR3ghd11zi9ri/d19iDYvbjE82z0kt/wA9SxC/eZcjfxFa7K4a2Gaq2Vp2wMMhjyB7R8rJA9wNh1tkabc1ToRIcoiIoiIgIi4c4Dnp56ILf+D3V9qsi8IpR59tjv5NUD3jT8TFa1367L9RrY/5sUg3E1eXEnMvpLTPHmWuY4e66im19BPBW1DahhY900kuvJzXvc5rmnq0/wC9QiMQiIiiIiAiIgyezFUYq2mkHzZ4z6s4B9xK2yC06hms4FpF2kH1jVbe4bUcSGN4+fGx/wBZoP3okvSiIiCIiDCbV7MU+IQ8KoaSAczHNNnMdYjM09+vI6HqFrRtNgUlDUyU8ti5liHAWD2HVrwOgPd0II6LbJRfbPYemxJreNmZIwWZLGQHgc8puCHN8CPKyDWFFamK7kqhoJp6mOX9GRpiP1wXD3BQfFdj8QpjaWknt6TGGVv1o7j2orBovbDg1U8gNpql1+VoJT+FTbANz9dO0OmcylaejgZJLeLGkBvrd6kEcwnYquqqf8op4hKzO5lmuAfdtrnK61xr0PTkrs3cbMZMLjgrqdmfNKXMkax+jnuc2/MXsQs1sRswMOpvydsjpRndJmcA3V1rgAchp71ILIjy0OHxQxiOGNkcbb2Yxoa0X1NmjRUnvZ3espG/ldKMsWYCWLUhhcbB7O5pJAI6aWV7L4VtIyaN0cjQ9j2lrmuFwWnQghBqAiuvF9yMTiTS1L4gdQyRolA8A4Frredz5qEY3uuxOnuREKho+dCcxt9GbO9gKKhaL2OwipBsaapB7jDLf2ZVmcA2CxCrdZlO+JvWSZromDyzC7j5AoMPgmEy1c7KeHKZJM2XMco7LXPNzbTRpVi7tNia+mxON9RTFsTGyBzyWOZ2mEC1nHNrbopJsVumNFUxVMtTnfEXEMYzK3tMczVxcSflHoFZ4CHLHU2A0scvGjp4WSkW4jY2tfY8xmAusJt7sPDiUfa7E7GkRSjp1yvHzmE+sXNrKWoiNP62kfDI+KQZXxvcxw7nNNj6vHqLL4rY/bPdrSYg8zEvgmIAc9liH2FhxGEakDS4sdOarvF9zFZGCaeaKoHokGF3quXNPtCLyrRFlMQ2arYHFstLUNI68J7m+p7QWn1FdKXZ+skcGx0tS4n9TIB63FoA8yUGOUmh3f4jJBFPFBxY5mNe0sc0kBwuMzXEEH2qU4LuWq5AHVE0cF+bGgyvHmbhoPtVzYBhQpaaGna4ubDG2MOPMhotcgIMXg2zUL6Gliq6aF744Imua9jX2e1gDhe3eDqpFDEGNDWgNa0AAAWAA0AA6Bd0RBERAREQEREBcWXKIOLIAuUQERRKk2+gkxJ2HiOUSsc5peQzh3a3ObHNm5eCCWooTt3vEhwySOJ0T5pHt4ha0tblZctBJPMktdYeB5KSYXjMdRSsqo7mN8fEF9HWsSQR3ixHqQZJLKK7D7cwYpxTBHKzhBhPEDRfPmtbK4+iVKkHFksuUQEREBEXBKD4V7iIpCNCGOIPjYqut1GNVNRNKJ5nyARMcA62hLtSLBT/ABKqZwpRnb8h4+UO4qr9zcjWzTZiB8SzmbfO8VovP3KutqYqzp7MzHWPDx8Ldsll0jna75LgfIgr6Le5PYREQEREBERAREQEREBcXQqnd4+2tTPV/wBnYaXZs3Dkew2e9/WNj/mNb1dcddQBqFq1eL08RtJPCw9zpGtPsJXopqlkgzMe1472uDh7Qqfw3cgHMzVVU4SHVwia0gHxe+5f52CxOO7B1+DXq6Goc6OPtPLRkc0DmZI7lsjO/u7uqC/FR+A/4tm+lm/oqxt3e17cSps9g2WM5JWDkHWuHN/RcNR6x0Vc4D/i2b6Wb+igsbbHYijxB0b6jO17BlDmPDCW3uWG4IIuT4i511WXZQR09GYYWhsccJYwDWzQ021PPzVX/CKHxVJ5z/ZYrNpP7gz/ACrf6aCrfg5/Jq/2af8AlIrcrMUgi0lmijP6b2s/mVrNsRjVbEx9LQA8ar4TczbZwGB1w2+jflG7zyAPI6iwsO3Jh4z1lXIZXau4YDte4ySAl58bBBblLWRyDNG9jx3scHD2gr7XVD7Qbu63Cb1WH1D3tj7T8oyStA5uc0dmVg6i3qKsbdptqMSpznAbURWErRyIPyZGD0Trp0II7iQma81XXxRC8skcY73ua3+ZUD3q7emhYIKexqZW5r2zcJlyM+Xq4kENB7r62sYjge6aqrR+UYhO+N0naDT8bNY69tzjZn7OtvDkgumjxCGX81JHJ+w5rv5FfZ8gGhIB81TWJ7np6YcbDqp5lZqGutE826NlZYX8HCx7woViOPz1ldRGqFpoZIIHm2UuLai93N+a7tWIHUHlyQWfi27HM6abjjV0ktuH3lz7XzeKiOx2zX9oPeziCPIxr9W573Nrcwr0xH8zL9G/7JVWbl/z8/0DPtLy3x08dY47vpNTf2bame82+qvHHSEs2L2M/s98j+KJOI1rbBmS2Uk35m/NSmqrI4xeR7GDve4NHtKiO8zbYYbABHZ1RLcRtPJoHypXDqBcADqSOl1XWz+7mtxUCqr6h7GydppeM8rgeRa02bE3uFvUAvTWsVjiOzgZs2TNecmSebSu6jxWCU2imikPcx7XH2Ar13VLYvuUfG3iUVSXSt1DXgRuPgyVlsp8x6wvduu29nM/9n4hm4oJZG9+j8zb3hl73WBId1tbXQmtS3EXAXKAiIgIiICIuCbIPhiE/DikePmMc76rSfuWs+wOM1VNM+pgpTVyuZlc7JI/IXnM49gaFxHXuKsTbHeoXSOpcNi/KHOvGZCC9pJ0Iijbq/r2jYeY1VZ4VPiGHzmnikfSSvMbXtcWNB0JjzOfdo+Xz5aoqxP+JuMf+1u/7VR/+VxJvJxdwIdhRIIIIMNRYg6EHsrvsptxi0VZFR19O+UykAHI1kjW9ZA5vxcjBzJ0t38grN2jx6GigfPO6zWjQfOe7oxg6uJ0QVFuUpKqDEJQ+nnhilgdfPHIxoLHgsbdze5zwF2wH/Fs30s39FTndltlNiccrpYBGI3Boe1xLHE65QCL5mi1zy1HkoNgP+LZvpZv6KI9vwivzVJ5z/ZYrNpf7gz/ACrf6arL4RX5qk85/ssVm0v9wZ/lW/00FS/B3w9jn1E5ALmRxRt72h93Ot55W+xXgtb9ze1UdDU5ZjlhqGMY5x5Me25Y53c3tOBPS46LY5rwQCNQdQe/yQHNvz5dyozYWL8j2kmpo9Iy6eK3TLl4zB+7YBW/tJj0NFA6ed1mtGg+c93RjB1JP+7KptzlFLV4jUYjKNAZNehll1LR35WaesIPPQQCs2pk4vabHM9wadR8QwNYLdwcGu9SvYKh9s+JhOPtrMpMUr+Np85rmcOdg/SGrgPFqu/DMQiqImSwvD43i7XDkf8AQ+CD0lURvWw1kWOUr2C3HdTSPA9NswYXesNb7FedRO1jS57g1rQSXEgAAcySeQWue120ba/GYZYyeEyenii8WtlaS+36TnOI8LINiMR/My/Rv+yVVm5f8/P9Az7StPEfzMv0b/slVZuX/PT/AEDPtLRk/JTzdjT/AEdr0sHtcwVm08dPLcxtkhit0ytj47h+8SQfNXs1tuSpDe1SSUOK0+Ixi7XmM/8AUiFnMJ6Zoxp5OVv4DjUNZAyeBwcx49bT1a4dHA6ELe5DJKid91MKbEqapi7L3t4jiOr4Htyu87OA9QV5yShoJJsALknQAd5PRUJtPW/25jUMNP2oY7Rh/Qxtdnml/ZPyQevZ70RfcTrtB7wD7V3XVg00XZAREQEREBQDfRjjqbDixhLX1LxDccwwgukt3Xa237yn6q3f9QufRQSDlFPZ3lI0tB+tYetBk90GykdLRRzuaDPUMEjnEatjdqyNvcLWJ7yfAL3bfbAQYm0OJ4U7W5WygXu3nkkbpnbcnxFzbmV7N3WLsqsNpntIu2NsTx6L4wGuHuv5EKSoKPg2P2kpBkp6gOYNG5Zg4AdzRMy7BoNBou9FuqxGslEmJ1XZH6x00lurW3AZGD3i/krdxzFo6WnknlNmRMLj3m3Jre9xNgB3lYvYja6LE4XyxRyx5H8NwkDflZQ6zXNJDtHD2oMtguFRUsLIYGBkbBYAe0knmSTqSeZUEw3YSqjx2Svc6HgPfI4AOdxO1HkF25Lc/wBJWM94FtQL8vHyWKbi5DJHuaAyKUxuINyACBntblrcjuvz5IItvZ2LqcTZA2ndE3hmTNxHOb8sNAtlY6/I9ymUNI4UrYjbMIRHz0zBmXnbldewSC9ri/O19fYjpGggEgE8rm1/JBT+y+51wgnirjFmdw+DLC5znxuaHhxOZjdDdvZ1vbpYFeJuw20FH8XSVWaIfJDJi0W+ilBDPJpKu0StuRcXHMX5IyRrtQQfLVBStBuqxGrmEmJ1PZH6x08turW5hkjHlfyVv4NhUNLCyGBgZGwWAHtJJ6uJ1JPMr1NmaTYOBPO1wuWytN7EG3OxvZBi9p9nKevgMNQ24vma4aPY4cnMd0PuIuDoqmO7fGaCRxw+pBYTfsyGIn9uFwMbnWsL3PqV28Vt7XF+6+vsXDZAfkkHyN0FL/8AD7G69wGIVeWK4JaZOJy7oWARk+JOi92L7pXtqqR1FwWwwcIyGR7uK97JTI5xswhxIsBqALAaAKz8NrxIDms1wkkZa978N5ZmHI62uucSr+HE97bPLBci9uoFri9kH2r2ExSAakscAPEgqvN1eA1VNNKZ4XRh0TGgktNyHajQlTytr8jWFtn5pWRnXlmcG9OovyX2mms12QB7mi+QEAk9Bry9awmkTaLfx6cW1fHiyYojpfj2efHcGhq4HwTsD43jUciCOTmkatcDyIVR1O67FKKUvw2qu0/rDDJbue0Ask8zbyCuKgq+Jn5dh5ZcciQATbyvY+IK9azeZRs2w20Fb2KuotGeYkmu230UTcr/AF+0Kyth9iYMNjIj7cr7cSVwGZ1uTQPmsHd6zcqUWRAREQEREBERAXixnDI6mCSCVuZkrS1w5Gx6g9COYPeF7UQUA/D8V2ene+EGamcRd2Uuje0cuK1usUgHzuXnyWW/48DJ/c25/wDMdm//AG7+pXQQvgKOMHMGMzd+UX9tkFHSUmMY/I3is/J6VpuLtcyNv6Qa7tTPtyOg8lc2zmCxUVOynhFmMHM83E6ue49XE6rJWXKDGVc4MzGZASz4xz3WswOzMblJ+e43GnS6x/5BI+GoiLS3jTvNzawY4tu7nzsDYd9lmpaRjjdzQeXkcpzNuOtjqF6QgwdNQuDznD7ioMrSLBpBFgSbX0acuXw7kq6JzppcweWyMjDcttCwuNiSDl1Idf8A0WcRBGJ8OnLXtbezmyHK8NBaXPDixkg+UHdoa+CytFE7jSvsWsc2NoB0u5ubM63TRzW/u91lkkQReLDpA2KzC1wmqXF2gyiQShjjr+m3/YXuw2leHwnKWCOnMb79XXbYDvtlcb+Pis0iCNV2HzO4gjuM5l7LwLNJY5rXxyjUZjbTXRx5WWTw6CznPs8FzGNOaw+TewDQOl7X8u5ZJEEaioZBwjwzdtXPIeQ7D+NlJN+udq80tDM5jgInAupWx5bAAPDy4sFzyF9Cealy4QR2qo5HSOe1jg0y01hoD8W4l77X5WIHjl8l2oaeQSxuMbmgMqGuAtYF0jXCxvc3sTfvPTkJAuUHlwyMNiYAwsGUdk2uO+9iRe/PxXq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6" name="Picture 10" descr="http://www.periodistadigital.com/imagenes/2010/03/12/cel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2264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10200" y="2057400"/>
            <a:ext cx="3429000" cy="411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PROHIBIRAN CASARSE Y MANDARAN ABSTENERSE DE ALIMENTOS QUE DIOS CREÓ….</a:t>
            </a:r>
          </a:p>
          <a:p>
            <a:pPr algn="ctr"/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 TIMOTEO 4:3)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s://encrypted-tbn3.gstatic.com/images?q=tbn:ANd9GcRRlGJKanRj84HbHrr1xCqe-PATLPgGhauAvkNEQyV3I0vR2gfl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62400" cy="3733800"/>
          </a:xfrm>
          <a:prstGeom prst="rect">
            <a:avLst/>
          </a:prstGeom>
          <a:noFill/>
        </p:spPr>
      </p:pic>
      <p:pic>
        <p:nvPicPr>
          <p:cNvPr id="28676" name="Picture 4" descr="https://i.ytimg.com/vi/Q0cyE0CPeSI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57200"/>
            <a:ext cx="4572000" cy="342900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447800" y="3934287"/>
            <a:ext cx="5867400" cy="3001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PROHIBICIÓN FUE Y ES LA DE COMER SANGRE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ERA DE LOS PATRIARCAS (GENESIS 9:4)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ERA MOSAICA (LEVÍTICOS 7:26-27)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ERA CRISTIANA (HECHOS 15:29)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6" descr="http://fitfoodmarket.es/media/2014/12/P1040888-1024x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nuevotiempo.org/enlamiradelaverdad/files/2014/09/diez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635821" cy="3886200"/>
          </a:xfrm>
          <a:prstGeom prst="rect">
            <a:avLst/>
          </a:prstGeom>
          <a:noFill/>
        </p:spPr>
      </p:pic>
      <p:pic>
        <p:nvPicPr>
          <p:cNvPr id="27652" name="Picture 4" descr="http://img.desmotivaciones.es/201205/Diez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19200"/>
            <a:ext cx="3303851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s://principiodelfin2000.files.wordpress.com/2015/04/01-gerogian-bapt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5181600" cy="424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9600" y="1066800"/>
            <a:ext cx="8290496" cy="43491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gean" pitchFamily="34" charset="0"/>
                <a:ea typeface="Aegean" pitchFamily="34" charset="0"/>
              </a:rPr>
              <a:t>EN VANO ME HONRRAN ENSENANDO COMO DOCTRINAS MANDAMIENTOS DE HOMBRES</a:t>
            </a: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gean" pitchFamily="34" charset="0"/>
                <a:ea typeface="Aegean" pitchFamily="34" charset="0"/>
              </a:rPr>
              <a:t>MATEO 15:9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gean" pitchFamily="34" charset="0"/>
              <a:ea typeface="Aegean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CUALQUIER DOCTRINA QUE NO HALLE SU APOYO EN LA BIBLIA,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ESTATUTOS HUMANOS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atl3-1.xx.fbcdn.net/hphotos-xat1/v/t1.0-9/1488053_1094280247270111_2798780715409545373_n.jpg?oh=73d3b4abd6f5890a360c066eaf5e7a55&amp;oe=576313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QUÉ TIENEN DE MALO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314220" y="3244334"/>
            <a:ext cx="651556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FORMAS DE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ADORACION 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HUMANAS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exlldm.com/wp-content/uploads/2012/10/AR05-Alabanza-300x22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2857500" cy="2143125"/>
          </a:xfrm>
          <a:prstGeom prst="rect">
            <a:avLst/>
          </a:prstGeom>
          <a:noFill/>
        </p:spPr>
      </p:pic>
      <p:pic>
        <p:nvPicPr>
          <p:cNvPr id="34820" name="Picture 4" descr="http://www.idcla14.com/images/articulos/alaban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7955683" cy="3514725"/>
          </a:xfrm>
          <a:prstGeom prst="rect">
            <a:avLst/>
          </a:prstGeom>
          <a:noFill/>
        </p:spPr>
      </p:pic>
      <p:pic>
        <p:nvPicPr>
          <p:cNvPr id="34822" name="Picture 6" descr="http://api.ning.com/files/alJLWH62eMTv4YBC0C5A3tafpz3CyHYz43KYV2SjnlETIh-BD7O81-VDNyLRh1vTOriU5f1GLbTbLcb-Ui3zxOkynRC6361D/danz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3523853" cy="281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891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ADORACION HUMANA TIENE</a:t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SUS CONCECUENCIAS  (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Leviticos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10:1-2)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9938" name="Picture 2" descr="http://3.bp.blogspot.com/-W9tpY1KGrcQ/Ts1DJQyS2kI/AAAAAAAABoQ/zzxdR-q97FE/s1600/nad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93668"/>
            <a:ext cx="8229600" cy="4284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QUE TIENEN DE MALO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611625" y="3244334"/>
            <a:ext cx="792075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REQUERIMIENTOS  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HUMANOS 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DE MEMBRESIA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66800"/>
            <a:ext cx="9151145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81000"/>
            <a:ext cx="7315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CREER + BAUTIZARSE= SER SALVO O MIEMBRO DE LA IGLESIA DE CRISTO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743200"/>
            <a:ext cx="3733800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CASTOLICOS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BAUTIZATE + CREE = SALVO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590800"/>
            <a:ext cx="4038600" cy="350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BAUTISTAS, PENTECOSTALES  ETC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 y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acepta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Cristo en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corazon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ser salvo +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bautizate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QUE TIENEN DE MALO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19200" y="4419600"/>
            <a:ext cx="674575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EL DESTINO QUE</a:t>
            </a:r>
            <a:b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LES ESPERA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Toda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planta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que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no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planto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mi padre sera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desarraigada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(Mateo 15:13)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             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Muchos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me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diran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aquel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: Senor, Senor, no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profetizamos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nombre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, y 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nombre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echamos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fuera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demonios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, y 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nombre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hicimos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milagros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?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entonces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les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declarare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Nunca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conoci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;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apartaos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de mi,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hacedores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de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maldad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   (Mateo 7:23,23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Jehova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no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edifica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la casa, 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vano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trabajan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los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que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la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edifican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Salmos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121:1)</a:t>
            </a:r>
            <a:endParaRPr lang="en-US" sz="2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Y la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bestia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fue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apresada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, y con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ella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EL FALSO PROFETA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que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habia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hecho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delante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de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ella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las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senales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con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las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cuales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habia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enganado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a los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que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recibieron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la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marca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de la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bestia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y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habian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adorado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su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imagen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Estos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dos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fueron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lanzados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vivos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dentro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de un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lago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de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fuego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que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arde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con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azufre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yssinica SIL" pitchFamily="2" charset="0"/>
            </a:endParaRPr>
          </a:p>
          <a:p>
            <a:pPr algn="ctr"/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Apocalipsis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yssinica SIL" pitchFamily="2" charset="0"/>
              </a:rPr>
              <a:t> 19:20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 INFIERNO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atl3-1.xx.fbcdn.net/hphotos-xat1/v/t1.0-9/1488053_1094280247270111_2798780715409545373_n.jpg?oh=73d3b4abd6f5890a360c066eaf5e7a55&amp;oe=576313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1000" y="1038686"/>
            <a:ext cx="8763000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6106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QUÉ TIENEN DE MALO LAS DENOMINACIONES 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9906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UNA DENOMINACIÓN?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74838"/>
            <a:ext cx="7620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 DENOMINACIÓN ES EL TÍTULO, EL 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NOMBRE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 EL SOBRENOMBRE QUE PERMITE DISTINGUIR A UNA 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PERSONA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O UNA COSA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QUÉ TIENEN DE MALO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667000"/>
            <a:ext cx="70866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FUNDADORES HUMANOS 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8" name="Picture 6" descr="https://elexpositorpublicasiones.files.wordpress.com/2014/07/diagrama-de-las-denomina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8150"/>
            <a:ext cx="7924800" cy="59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QUÉ TIENEN DE MALO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787426" y="3244334"/>
            <a:ext cx="5569153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NOMBRES 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HUMANOS 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704" y="1038686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133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NUEVO TESTAMENTO NOS DA LA FORMA COMO LA IGLESIA ERA IDENTIFICADA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124200"/>
            <a:ext cx="72390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 DE CRISTO *ROMANOS 16:16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 DEL SENOR * HECHOS 20:28</a:t>
            </a:r>
          </a:p>
          <a:p>
            <a:pPr algn="ctr"/>
            <a:endParaRPr lang="en-US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MIEMBROS DE LA IGLESIA SE LES LLAMÓ &gt; CRISTIANOS *HECHOS 11:26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vangelio.files.wordpress.com/2013/02/image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200" y="533400"/>
            <a:ext cx="8290496" cy="4349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0" y="5791200"/>
            <a:ext cx="762000" cy="609600"/>
          </a:xfrm>
        </p:spPr>
        <p:txBody>
          <a:bodyPr>
            <a:normAutofit fontScale="90000"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QUÉ TIENEN DE MALO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LAS DENOMINACIONES 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168668" y="3244334"/>
            <a:ext cx="680667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DIRIGENTES  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HUMANOS 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356</Words>
  <Application>Microsoft Office PowerPoint</Application>
  <PresentationFormat>Presentación en pantalla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Concourse</vt:lpstr>
      <vt:lpstr>Diapositiva 1</vt:lpstr>
      <vt:lpstr>Diapositiva 2</vt:lpstr>
      <vt:lpstr>QUÉ TIENEN DE MALO LAS DENOMINACIONES ?</vt:lpstr>
      <vt:lpstr>QUÉ ES UNA DENOMINACIÓN? </vt:lpstr>
      <vt:lpstr>QUÉ TIENEN DE MALO LAS DENOMINACIONES ?</vt:lpstr>
      <vt:lpstr>Diapositiva 6</vt:lpstr>
      <vt:lpstr>Diapositiva 7</vt:lpstr>
      <vt:lpstr>EL NUEVO TESTAMENTO NOS DA LA FORMA COMO LA IGLESIA ERA IDENTIFICADA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CUALQUIER DOCTRINA QUE NO HALLE SU APOYO EN LA BIBLIA, SON ESTATUTOS HUMANOS </vt:lpstr>
      <vt:lpstr>Diapositiva 20</vt:lpstr>
      <vt:lpstr>Diapositiva 21</vt:lpstr>
      <vt:lpstr>LA ADORACION HUMANA TIENE SUS CONCECUENCIAS  (Leviticos 10:1-2)</vt:lpstr>
      <vt:lpstr>Diapositiva 23</vt:lpstr>
      <vt:lpstr>Diapositiva 24</vt:lpstr>
      <vt:lpstr>n</vt:lpstr>
      <vt:lpstr>Diapositiva 26</vt:lpstr>
      <vt:lpstr>EL INFIERNO</vt:lpstr>
      <vt:lpstr>Diapositiva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MARIO MORENO</cp:lastModifiedBy>
  <cp:revision>23</cp:revision>
  <dcterms:created xsi:type="dcterms:W3CDTF">2016-02-27T17:17:52Z</dcterms:created>
  <dcterms:modified xsi:type="dcterms:W3CDTF">2016-12-20T21:17:42Z</dcterms:modified>
</cp:coreProperties>
</file>