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7" r:id="rId20"/>
    <p:sldId id="274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0E43-F844-4DBA-9AA0-5755217D927D}" type="datetimeFigureOut">
              <a:rPr lang="es-NI" smtClean="0"/>
              <a:pPr/>
              <a:t>18/03/2016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C7BE-A3A6-4BB6-9B00-FF45A65C528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UN BUEN SOLDADO DE JESUCRISTO.</a:t>
            </a:r>
            <a:endParaRPr lang="es-NI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s-NI" b="1" dirty="0" smtClean="0"/>
              <a:t>Todos debemos ser soldados de Jesucristo para poderle agradar, ya que en las escrituras hallamos las características que debemos de tener como soldados de Cristo.</a:t>
            </a:r>
          </a:p>
          <a:p>
            <a:r>
              <a:rPr lang="es-NI" b="1" dirty="0" smtClean="0"/>
              <a:t>Como buenos soldados de Cristo debemos de estar siempre preparados para la batalla.</a:t>
            </a:r>
          </a:p>
          <a:p>
            <a:r>
              <a:rPr lang="es-NI" b="1" dirty="0" smtClean="0"/>
              <a:t>Esta batalla no es material, es espiritual y es todos los días, cada minuto, cada segundo de nuestras vidas, tenemos que pelear esta batalla, donde estemos.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UN BUEN SOLDADO SE EJERCITA PACIENTEMENTE.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3384376"/>
          </a:xfrm>
        </p:spPr>
        <p:txBody>
          <a:bodyPr/>
          <a:lstStyle/>
          <a:p>
            <a:r>
              <a:rPr lang="es-NI" b="1" dirty="0" smtClean="0"/>
              <a:t>Un buen soldado debe de estar ejercitándose siempre para estar preparado física y mentalmente para la batalla.</a:t>
            </a:r>
          </a:p>
          <a:p>
            <a:r>
              <a:rPr lang="es-NI" b="1" dirty="0" smtClean="0"/>
              <a:t>Asi todo cristiano debe estar ejercitándose. I Timoteo.4:7-8.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Desecha las fábulas profanas y de viejas. Ejercítate para la piedad;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porque el ejercicio corporal para poco es provechoso, pero la piedad para todo aprovecha, pues tiene promesa de esta vida presente, y de la venidera.</a:t>
            </a:r>
            <a:endParaRPr lang="es-NI" b="1" dirty="0"/>
          </a:p>
        </p:txBody>
      </p:sp>
      <p:pic>
        <p:nvPicPr>
          <p:cNvPr id="9219" name="Picture 3" descr="C:\Users\MARIO MORENO\Desktop\Buenos Soldados De Jesucristo\devocion-cristiana-biblia-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788024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980727"/>
          </a:xfrm>
        </p:spPr>
        <p:txBody>
          <a:bodyPr/>
          <a:lstStyle/>
          <a:p>
            <a:r>
              <a:rPr lang="es-NI" b="1" dirty="0" smtClean="0"/>
              <a:t>Debemos alcanzar la madurez. Hebreos.5:13-14.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124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 todo aquel que participa de la leche es inexperto en la palabra de justicia, porque es niño;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4572000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pero el alimento sólido es para los que han alcanzado madurez, para los que por el uso tienen los sentidos ejercitados en el discernimiento del bien y del mal.</a:t>
            </a:r>
            <a:endParaRPr lang="es-NI" b="1" dirty="0"/>
          </a:p>
        </p:txBody>
      </p:sp>
      <p:pic>
        <p:nvPicPr>
          <p:cNvPr id="10242" name="Picture 2" descr="C:\Users\MARIO MORENO\Desktop\Buenos Soldados De Jesucristo\Alimento_espiritu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4502274" cy="4365104"/>
          </a:xfrm>
          <a:prstGeom prst="rect">
            <a:avLst/>
          </a:prstGeom>
          <a:noFill/>
        </p:spPr>
      </p:pic>
      <p:pic>
        <p:nvPicPr>
          <p:cNvPr id="10243" name="Picture 3" descr="C:\Users\MARIO MORENO\Desktop\Buenos Soldados De Jesucristo\le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4377432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IO MORENO\Desktop\Buenos Soldados De Jesucristo\alimento espirit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UN BUEN SOLDADO DEBE OBEDECER ORDENES.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2808312"/>
          </a:xfrm>
        </p:spPr>
        <p:txBody>
          <a:bodyPr/>
          <a:lstStyle/>
          <a:p>
            <a:r>
              <a:rPr lang="es-NI" b="1" dirty="0" smtClean="0"/>
              <a:t>Todos soldado tiene quien le de ordenes, hay distintos jefes, el cristiano tiene un jefe es Cristo Jesús. Mateo.28:19-20.</a:t>
            </a:r>
          </a:p>
          <a:p>
            <a:r>
              <a:rPr lang="es-NI" b="1" dirty="0" smtClean="0"/>
              <a:t>Todo lo que hagamos debe ser por que Cristo lo manda. Colosenses.3:17.</a:t>
            </a:r>
          </a:p>
          <a:p>
            <a:endParaRPr lang="es-NI" dirty="0"/>
          </a:p>
        </p:txBody>
      </p:sp>
      <p:sp>
        <p:nvSpPr>
          <p:cNvPr id="4" name="3 Rectángulo"/>
          <p:cNvSpPr/>
          <p:nvPr/>
        </p:nvSpPr>
        <p:spPr>
          <a:xfrm>
            <a:off x="0" y="4293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 tanto, id, y haced discípulos a todas las naciones, bautizándolos en el nombre del Padre, y del Hijo, y del Espíritu Santo;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enseñándoles que guarden todas las cosas que os he mandado; y he aquí yo estoy con vosotros todos los días, hasta el fin del mundo. Amén.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4572000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 todo lo que hacéis, sea de palabra o de hecho, hacedlo todo en el nombre del Señor Jesús, dando gracias a Dios Padre por medio de él.</a:t>
            </a:r>
            <a:endParaRPr lang="es-NI" b="1" dirty="0"/>
          </a:p>
        </p:txBody>
      </p:sp>
      <p:pic>
        <p:nvPicPr>
          <p:cNvPr id="12290" name="Picture 2" descr="C:\Users\MARIO MORENO\Desktop\Buenos Soldados De Jesucristo\maxresdefault.jp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157192"/>
            <a:ext cx="4355976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UN BUEN SOLDADO DEBE SUFRIR PENALIDADES.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2736304"/>
          </a:xfrm>
        </p:spPr>
        <p:txBody>
          <a:bodyPr/>
          <a:lstStyle/>
          <a:p>
            <a:r>
              <a:rPr lang="es-NI" b="1" dirty="0" smtClean="0"/>
              <a:t>Todo soldado en el ejercito sufre penalidades, dificultades, hay veces duerme en el monte, sin comida, algún dolor.</a:t>
            </a:r>
          </a:p>
          <a:p>
            <a:r>
              <a:rPr lang="es-NI" b="1" dirty="0" smtClean="0"/>
              <a:t>El cristiano debe sufrir. II Timoteo.2:3-4.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Tú, pues, sufre penalidades como buen soldado de Jesucristo.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Ninguno que milita se enreda en los negocios de la vida, a fin de agradar a aquel que lo tomó por soldado.</a:t>
            </a:r>
            <a:endParaRPr lang="es-NI" b="1" dirty="0"/>
          </a:p>
        </p:txBody>
      </p:sp>
      <p:pic>
        <p:nvPicPr>
          <p:cNvPr id="13314" name="Picture 2" descr="C:\Users\MARIO MORENO\Desktop\Buenos Soldados De Jesucristo\Soldado de Cri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64400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2852935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 smtClean="0"/>
              <a:t>Por eso Pablo se abstenía de algunas cosas. I Corintios.9:27.</a:t>
            </a:r>
          </a:p>
          <a:p>
            <a:r>
              <a:rPr lang="es-NI" b="1" dirty="0" smtClean="0"/>
              <a:t>Ni comer carne </a:t>
            </a:r>
            <a:r>
              <a:rPr lang="es-NI" b="1" dirty="0" smtClean="0"/>
              <a:t>si </a:t>
            </a:r>
            <a:r>
              <a:rPr lang="es-NI" b="1" dirty="0" smtClean="0"/>
              <a:t>eso hacia tropezar al hermano débil. I Corintios.8:13.</a:t>
            </a:r>
          </a:p>
          <a:p>
            <a:r>
              <a:rPr lang="es-NI" b="1" dirty="0" smtClean="0"/>
              <a:t>No debemos de sorprendernos por estas penalidades. I Pedro.4:12.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31409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sino que golpeo mi cuerpo, y lo pongo en servidumbre, no sea que habiendo sido heraldo para otros, yo mismo venga a ser eliminado.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 lo cual, si la comida le es a mi hermano ocasión de caer, no comeré carne jamás, para no poner tropiezo a mi hermano.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Amados, no os sorprendáis del fuego de prueba que os ha sobrevenido, como si alguna cosa extraña os aconteciese,</a:t>
            </a:r>
            <a:endParaRPr lang="es-NI" b="1" dirty="0"/>
          </a:p>
        </p:txBody>
      </p:sp>
      <p:pic>
        <p:nvPicPr>
          <p:cNvPr id="14338" name="Picture 2" descr="C:\Users\MARIO MORENO\Desktop\Buenos Soldados De Jesucristo\Dios-te-ayuda-en-los-momentos-de-prueb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644008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1628799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No nos debe sorprender porque Jesús ya lo había advertido. Mateo.5:10-12.</a:t>
            </a:r>
          </a:p>
          <a:p>
            <a:r>
              <a:rPr lang="es-NI" b="1" dirty="0" smtClean="0"/>
              <a:t>Mateo.10:17-22.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Bienaventurados los que padecen persecución por causa de la justicia, porque de ellos es el reino de los cielos.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2636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Bienaventurados sois cuando por mi causa os vituperen y os persigan, y digan toda clase de mal contra vosotros, mintiendo.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Gozaos y alegraos, porque vuestro galardón es grande en los cielos; porque así persiguieron a los profetas que fueron antes de vosotros.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0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 guardaos de los hombres, porque os entregarán a los concilios, y en sus sinagogas os azotarán;</a:t>
            </a:r>
            <a:endParaRPr lang="es-NI" b="1" dirty="0"/>
          </a:p>
        </p:txBody>
      </p:sp>
      <p:sp>
        <p:nvSpPr>
          <p:cNvPr id="8" name="7 Rectángulo"/>
          <p:cNvSpPr/>
          <p:nvPr/>
        </p:nvSpPr>
        <p:spPr>
          <a:xfrm>
            <a:off x="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 aun ante gobernadores y reyes seréis llevados por causa de mí, para testimonio a ellos y a los gentiles.</a:t>
            </a:r>
            <a:endParaRPr lang="es-NI" b="1" dirty="0"/>
          </a:p>
        </p:txBody>
      </p:sp>
      <p:sp>
        <p:nvSpPr>
          <p:cNvPr id="9" name="8 Rectángulo"/>
          <p:cNvSpPr/>
          <p:nvPr/>
        </p:nvSpPr>
        <p:spPr>
          <a:xfrm>
            <a:off x="4572000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Mas cuando os entreguen, no os preocupéis por cómo o qué hablaréis; porque en aquella hora os será dado lo que habéis de hablar.</a:t>
            </a:r>
            <a:endParaRPr lang="es-NI" b="1" dirty="0"/>
          </a:p>
        </p:txBody>
      </p:sp>
      <p:sp>
        <p:nvSpPr>
          <p:cNvPr id="10" name="9 Rectángulo"/>
          <p:cNvSpPr/>
          <p:nvPr/>
        </p:nvSpPr>
        <p:spPr>
          <a:xfrm>
            <a:off x="4572000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Porque no sois vosotros los que habláis, sino el Espíritu de vuestro Padre que habla en vosotros.</a:t>
            </a:r>
            <a:endParaRPr lang="es-NI" b="1" dirty="0"/>
          </a:p>
        </p:txBody>
      </p:sp>
      <p:sp>
        <p:nvSpPr>
          <p:cNvPr id="11" name="10 Rectángulo"/>
          <p:cNvSpPr/>
          <p:nvPr/>
        </p:nvSpPr>
        <p:spPr>
          <a:xfrm>
            <a:off x="4572000" y="37890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El hermano entregará a la muerte al hermano, y el padre al hijo; y los hijos se levantarán contra los padres, y los harán morir.</a:t>
            </a:r>
            <a:endParaRPr lang="es-NI" b="1" dirty="0"/>
          </a:p>
        </p:txBody>
      </p:sp>
      <p:sp>
        <p:nvSpPr>
          <p:cNvPr id="12" name="11 Rectángulo"/>
          <p:cNvSpPr/>
          <p:nvPr/>
        </p:nvSpPr>
        <p:spPr>
          <a:xfrm>
            <a:off x="4572000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 seréis aborrecidos de todos por causa de mi nombre; mas el que persevere hasta el fin, éste será salvo.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O MORENO\Desktop\Buenos Soldados De Jesucristo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pic>
        <p:nvPicPr>
          <p:cNvPr id="15363" name="Picture 3" descr="C:\Users\MARIO MORENO\Desktop\Buenos Soldados De Jesucristo\las-bienaventuranza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UN BUEN SOLDADO DEBE PELEAR CON VALENTIA.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548879"/>
          </a:xfrm>
        </p:spPr>
        <p:txBody>
          <a:bodyPr/>
          <a:lstStyle/>
          <a:p>
            <a:r>
              <a:rPr lang="es-NI" b="1" dirty="0" smtClean="0"/>
              <a:t>Todo soldado debe ser valiente para la batalla, la cobardía no debe de existir jamás.</a:t>
            </a:r>
          </a:p>
          <a:p>
            <a:r>
              <a:rPr lang="es-NI" b="1" dirty="0" smtClean="0"/>
              <a:t>Debemos de pelear la buena batalla de la fe. I Timoteo.6:12.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Pelea la buena batalla de la fe, echa mano de la vida eterna, a la cual asimismo fuiste llamado, habiendo hecho la buena profesión delante de muchos testigos.</a:t>
            </a:r>
            <a:endParaRPr lang="es-NI" b="1" dirty="0"/>
          </a:p>
        </p:txBody>
      </p:sp>
      <p:pic>
        <p:nvPicPr>
          <p:cNvPr id="16386" name="Picture 2" descr="C:\Users\MARIO MORENO\Desktop\Buenos Soldados De Jesucristo\92efc4e8ec0593b1b3c0db929d7cd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716016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RIO MORENO\Desktop\Buenos Soldados De Jesucristo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UN BUEN SOLDADO </a:t>
            </a:r>
            <a:r>
              <a:rPr lang="es-NI" b="1" dirty="0" smtClean="0"/>
              <a:t>DEBE DE </a:t>
            </a:r>
            <a:r>
              <a:rPr lang="es-NI" b="1" dirty="0" smtClean="0"/>
              <a:t>ALISTARSE.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3024336"/>
          </a:xfrm>
        </p:spPr>
        <p:txBody>
          <a:bodyPr/>
          <a:lstStyle/>
          <a:p>
            <a:r>
              <a:rPr lang="es-NI" b="1" dirty="0" smtClean="0"/>
              <a:t>Todo buen soldado debe alistarse en la batalla, no podemos ser neutrales o pasivos, debemos de estar dispuestos a alistarnos en el ejercito de nuestro Dios.</a:t>
            </a:r>
          </a:p>
          <a:p>
            <a:r>
              <a:rPr lang="es-NI" b="1" dirty="0" smtClean="0"/>
              <a:t>Mateo.11:28-30.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Venid a mí todos los que estáis trabajados y cargados, y yo os haré descansar.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Llevad mi yugo sobre vosotros, y aprended de mí, que soy manso y humilde de corazón; y hallaréis descanso para vuestras almas;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6488668"/>
            <a:ext cx="410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b="1" dirty="0" smtClean="0"/>
              <a:t>porque mi yugo es fácil, y ligera mi carga.</a:t>
            </a:r>
            <a:endParaRPr lang="es-NI" b="1" dirty="0"/>
          </a:p>
        </p:txBody>
      </p:sp>
      <p:pic>
        <p:nvPicPr>
          <p:cNvPr id="1026" name="Picture 2" descr="C:\Users\MARIO MORENO\Desktop\Buenos Soldados De Jesucristo\159344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3212976"/>
            <a:ext cx="4644008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2060847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 smtClean="0"/>
              <a:t>Debemos de defender el evangelio. Filipenses.1:17.</a:t>
            </a:r>
          </a:p>
          <a:p>
            <a:r>
              <a:rPr lang="es-NI" b="1" dirty="0" smtClean="0"/>
              <a:t>Nuestras armas no son carnales. II Corintios.10:3-5.</a:t>
            </a:r>
          </a:p>
          <a:p>
            <a:r>
              <a:rPr lang="es-NI" b="1" dirty="0" smtClean="0"/>
              <a:t>Porque Dios no nos ha dado espíritu de cobardía. II Timoteo.1:7.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pero los otros por amor, sabiendo que estoy puesto para la defensa del evangelio.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Pues aunque andamos en la carne, no militamos según la carne;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porque las armas de nuestra milicia no son carnales, sino poderosas en Dios para la destrucción de fortalezas,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derribando argumentos y toda altivez que se levanta contra el conocimiento de Dios, y llevando cautivo todo pensamiento a la obediencia a Cristo,</a:t>
            </a:r>
            <a:endParaRPr lang="es-NI" b="1" dirty="0"/>
          </a:p>
        </p:txBody>
      </p:sp>
      <p:pic>
        <p:nvPicPr>
          <p:cNvPr id="17410" name="Picture 2" descr="C:\Users\MARIO MORENO\Desktop\Buenos Soldados De Jesucristo\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716016" cy="378904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572000" y="2060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Porque no nos ha dado Dios espíritu de cobardía, sino de poder, de amor y de dominio propio.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RIO MORENO\Desktop\Buenos Soldados De Jesucristo\untitled.pn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UN BUEN SOLDADO DEBE DE BUSCAR LA VICTORIA.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3096343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Todo el que se alista para la guerra busca la victoria, nunca la derrota, como cristianos debemos de buscar siempre la victoria cueste lo que cueste.</a:t>
            </a:r>
          </a:p>
          <a:p>
            <a:r>
              <a:rPr lang="es-NI" b="1" dirty="0" smtClean="0"/>
              <a:t>Hemos nacido de Dios, debemos de vencer al mundo. I Juan.5:4.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Porque todo lo que es nacido de Dios vence al mundo; y esta es la victoria que ha vencido al mundo, nuestra fe.</a:t>
            </a:r>
            <a:endParaRPr lang="es-NI" b="1" dirty="0"/>
          </a:p>
        </p:txBody>
      </p:sp>
      <p:pic>
        <p:nvPicPr>
          <p:cNvPr id="20482" name="Picture 2" descr="C:\Users\MARIO MORENO\Desktop\Buenos Soldados De Jesucristo\screen-capture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49999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1844823"/>
          </a:xfrm>
        </p:spPr>
        <p:txBody>
          <a:bodyPr/>
          <a:lstStyle/>
          <a:p>
            <a:r>
              <a:rPr lang="es-NI" b="1" dirty="0" smtClean="0"/>
              <a:t>Dios nos da la victoria. I Corintios.15:57-58.</a:t>
            </a:r>
          </a:p>
          <a:p>
            <a:r>
              <a:rPr lang="es-NI" b="1" dirty="0" smtClean="0"/>
              <a:t>Debemos decir como el apóstol Pablo. II Timoteo.4:7-8.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2204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Mas gracias sean dadas a Dios, que nos da la victoria por medio de nuestro Señor Jesucristo.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Así que, hermanos míos amados, estad firmes y constantes, creciendo en la obra del Señor siempre, sabiendo que vuestro trabajo en el Señor no es en vano.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He peleado la buena batalla, he acabado la carrera, he guardado la fe.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 lo demás, me está guardada la corona de justicia, la cual me dará el Señor, juez justo, en aquel día; y no sólo a mí, sino también a todos los que aman su venida.</a:t>
            </a:r>
            <a:endParaRPr lang="es-NI" b="1" dirty="0"/>
          </a:p>
        </p:txBody>
      </p:sp>
      <p:pic>
        <p:nvPicPr>
          <p:cNvPr id="21506" name="Picture 2" descr="C:\Users\MARIO MORENO\Desktop\Buenos Soldados De Jesucristo\MAYOR%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427984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MARIO MORENO\Desktop\Buenos Soldados De Jesucristo\2agosto2014_00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593467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NI" dirty="0" smtClean="0"/>
          </a:p>
          <a:p>
            <a:pPr algn="ctr"/>
            <a:r>
              <a:rPr lang="es-NI" dirty="0" smtClean="0"/>
              <a:t> </a:t>
            </a:r>
            <a:r>
              <a:rPr lang="es-NI" sz="3200" b="1" dirty="0" smtClean="0"/>
              <a:t>¿Está usted agradando al que le tomó por soldado? </a:t>
            </a:r>
            <a:endParaRPr lang="es-NI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NI" b="1" dirty="0" smtClean="0"/>
              <a:t>CONCLUSION.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Somos soldados de Cristo Jesús y debemos de demostrarlo como buenos soldados debemos ser:</a:t>
            </a:r>
          </a:p>
          <a:p>
            <a:r>
              <a:rPr lang="es-NI" b="1" dirty="0" smtClean="0"/>
              <a:t>Alistarnos.</a:t>
            </a:r>
          </a:p>
          <a:p>
            <a:r>
              <a:rPr lang="es-NI" b="1" dirty="0" smtClean="0"/>
              <a:t>Estar Armados.</a:t>
            </a:r>
          </a:p>
          <a:p>
            <a:r>
              <a:rPr lang="es-NI" b="1" dirty="0" smtClean="0"/>
              <a:t>Ejercitarnos.</a:t>
            </a:r>
          </a:p>
          <a:p>
            <a:r>
              <a:rPr lang="es-NI" b="1" dirty="0" smtClean="0"/>
              <a:t>Obedecer ordenes.</a:t>
            </a:r>
          </a:p>
          <a:p>
            <a:r>
              <a:rPr lang="es-NI" b="1" dirty="0" smtClean="0"/>
              <a:t>Sufrir penalidades.</a:t>
            </a:r>
          </a:p>
          <a:p>
            <a:r>
              <a:rPr lang="es-NI" b="1" dirty="0" smtClean="0"/>
              <a:t>Pelear con valentía.</a:t>
            </a:r>
          </a:p>
          <a:p>
            <a:r>
              <a:rPr lang="es-NI" b="1" dirty="0" smtClean="0"/>
              <a:t>Buscar siempre la victoria.</a:t>
            </a:r>
          </a:p>
          <a:p>
            <a:r>
              <a:rPr lang="es-NI" b="1" dirty="0" smtClean="0"/>
              <a:t>¿Estamos siendo soldados de Cristo?</a:t>
            </a:r>
          </a:p>
          <a:p>
            <a:endParaRPr lang="es-NI" dirty="0" smtClean="0"/>
          </a:p>
          <a:p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4000" b="1" dirty="0" smtClean="0"/>
              <a:t>DIOS NOS BENDIGA A TODOS.</a:t>
            </a:r>
            <a:endParaRPr lang="es-NI" sz="4000" b="1" dirty="0"/>
          </a:p>
        </p:txBody>
      </p:sp>
      <p:pic>
        <p:nvPicPr>
          <p:cNvPr id="23554" name="Picture 2" descr="C:\Users\MARIO MORENO\Desktop\Señales\jdv1220814919z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2564904"/>
          </a:xfrm>
        </p:spPr>
        <p:txBody>
          <a:bodyPr/>
          <a:lstStyle/>
          <a:p>
            <a:r>
              <a:rPr lang="es-NI" b="1" dirty="0" smtClean="0"/>
              <a:t>Ya que estamos con Jesús o estamos en contra de El Mateo.12:30.</a:t>
            </a:r>
          </a:p>
          <a:p>
            <a:r>
              <a:rPr lang="es-NI" b="1" dirty="0" smtClean="0"/>
              <a:t>Ahora somos siervos de la justicia. Romanos.6:17-18.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El que no es conmigo, contra mí es; y el que conmigo no recoge, desparrama.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Pero gracias a Dios, que aunque erais esclavos del pecado, habéis obedecido de corazón a aquella forma de doctrina a la cual fuisteis entregados;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 libertados del pecado, vinisteis a ser siervos de la justicia.</a:t>
            </a:r>
            <a:endParaRPr lang="es-NI" b="1" dirty="0"/>
          </a:p>
        </p:txBody>
      </p:sp>
      <p:pic>
        <p:nvPicPr>
          <p:cNvPr id="2050" name="Picture 2" descr="C:\Users\MARIO MORENO\Desktop\Buenos Soldados De Jesucristo\bc362519382ece1298bd6eb7b83d68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644008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UN BUEN SOLDADO DEBE ESTAR ARMADO.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872208"/>
          </a:xfrm>
        </p:spPr>
        <p:txBody>
          <a:bodyPr/>
          <a:lstStyle/>
          <a:p>
            <a:r>
              <a:rPr lang="es-NI" b="1" dirty="0" smtClean="0"/>
              <a:t>Todo buen soldado que se alista para el ejercito debe estar preparado, armado para la batalla.</a:t>
            </a:r>
          </a:p>
          <a:p>
            <a:r>
              <a:rPr lang="es-NI" b="1" dirty="0" smtClean="0"/>
              <a:t>La armadura del cristiano. Efesios.6:11-13.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Vestíos de toda la armadura de Dios, para que podáis estar firmes contra las asechanzas del diablo.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Porque no tenemos lucha contra sangre y carne, sino contra principados, contra potestades, contra los gobernadores de las tinieblas de este siglo, contra huestes espirituales de maldad en las regiones celestes.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 tanto, tomad toda la armadura de Dios, para que podáis resistir en el día malo, y habiendo acabado todo, estar firmes.</a:t>
            </a:r>
            <a:endParaRPr lang="es-NI" b="1" dirty="0"/>
          </a:p>
        </p:txBody>
      </p:sp>
      <p:pic>
        <p:nvPicPr>
          <p:cNvPr id="3074" name="Picture 2" descr="C:\Users\MARIO MORENO\Desktop\Buenos Soldados De Jesucristo\Que-es-la-armadura-de-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499992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r>
              <a:rPr lang="es-NI" b="1" dirty="0" smtClean="0"/>
              <a:t>Efesios.6:14. 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Estad, pues, firmes, ceñidos vuestros lomos con la verdad, y vestidos con la coraza de justicia,</a:t>
            </a:r>
            <a:endParaRPr lang="es-NI" b="1" dirty="0"/>
          </a:p>
        </p:txBody>
      </p:sp>
      <p:pic>
        <p:nvPicPr>
          <p:cNvPr id="4098" name="Picture 2" descr="C:\Users\MARIO MORENO\Desktop\Buenos Soldados De Jesucristo\el-cinturn-de-la-verdad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572000" cy="223224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499992" y="1484784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 smtClean="0"/>
              <a:t>El cinturón del cristianos es la verdad del evangelio la palabra de Dios. Juan.8:32; Proverbios.23:23.</a:t>
            </a:r>
            <a:endParaRPr lang="es-NI" b="1" dirty="0"/>
          </a:p>
        </p:txBody>
      </p:sp>
      <p:pic>
        <p:nvPicPr>
          <p:cNvPr id="4099" name="Picture 3" descr="C:\Users\MARIO MORENO\Desktop\Buenos Soldados De Jesucristo\coraza-de-just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427984" cy="299695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572000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 conoceréis la verdad, y la verdad os hará libres.</a:t>
            </a:r>
            <a:endParaRPr lang="es-NI" b="1" dirty="0"/>
          </a:p>
        </p:txBody>
      </p:sp>
      <p:sp>
        <p:nvSpPr>
          <p:cNvPr id="9" name="8 Rectángulo"/>
          <p:cNvSpPr/>
          <p:nvPr/>
        </p:nvSpPr>
        <p:spPr>
          <a:xfrm>
            <a:off x="457200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Compra la verdad, y no la vendas; La sabiduría, la enseñanza y la inteligencia.</a:t>
            </a:r>
            <a:endParaRPr lang="es-NI" b="1" dirty="0"/>
          </a:p>
        </p:txBody>
      </p:sp>
      <p:sp>
        <p:nvSpPr>
          <p:cNvPr id="10" name="9 Rectángulo"/>
          <p:cNvSpPr/>
          <p:nvPr/>
        </p:nvSpPr>
        <p:spPr>
          <a:xfrm>
            <a:off x="0" y="2996952"/>
            <a:ext cx="356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 smtClean="0"/>
              <a:t>La Coraza es la justicia de Dios. 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820688"/>
          </a:xfrm>
        </p:spPr>
        <p:txBody>
          <a:bodyPr/>
          <a:lstStyle/>
          <a:p>
            <a:r>
              <a:rPr lang="es-NI" b="1" dirty="0" smtClean="0"/>
              <a:t>Efesios.6:15-16. 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 calzados los pies con el apresto del evangelio de la paz.</a:t>
            </a:r>
            <a:endParaRPr lang="es-NI" b="1" dirty="0"/>
          </a:p>
        </p:txBody>
      </p:sp>
      <p:pic>
        <p:nvPicPr>
          <p:cNvPr id="5122" name="Picture 2" descr="C:\Users\MARIO MORENO\Desktop\Buenos Soldados De Jesucristo\Untitl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499992" cy="144016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Sobre todo, tomad el escudo de la fe, con que podáis apagar todos los dardos de fuego del maligno. </a:t>
            </a:r>
            <a:endParaRPr lang="es-NI" b="1" dirty="0"/>
          </a:p>
        </p:txBody>
      </p:sp>
      <p:pic>
        <p:nvPicPr>
          <p:cNvPr id="5123" name="Picture 3" descr="C:\Users\MARIO MORENO\Desktop\Buenos Soldados De Jesucristo\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784" y="2492896"/>
            <a:ext cx="4611216" cy="194421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4725144"/>
            <a:ext cx="4583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2400" b="1" dirty="0" smtClean="0"/>
              <a:t>Nuestro escudo es la fe. I Juan.5:4.</a:t>
            </a:r>
            <a:endParaRPr lang="es-NI" sz="2400" b="1" dirty="0"/>
          </a:p>
        </p:txBody>
      </p:sp>
      <p:sp>
        <p:nvSpPr>
          <p:cNvPr id="11" name="10 Rectángulo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Porque todo lo que es nacido de Dios vence al mundo; y esta es la victoria que ha vencido al mundo, nuestra fe.</a:t>
            </a:r>
            <a:endParaRPr lang="es-NI" b="1" dirty="0"/>
          </a:p>
        </p:txBody>
      </p:sp>
      <p:pic>
        <p:nvPicPr>
          <p:cNvPr id="5125" name="Picture 5" descr="C:\Users\MARIO MORENO\Desktop\Buenos Soldados De Jesucristo\12119052_958411437552409_9198512532781989069_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5325" y="4509120"/>
            <a:ext cx="4638675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O MORENO\Desktop\Buenos Soldados De Jesucristo\Gospel_Spanish_p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s-NI" b="1" dirty="0" smtClean="0"/>
              <a:t>Efesios.6:17.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 tomad el yelmo de la salvación, y la espada del Espíritu, que es la palabra de Dios;</a:t>
            </a:r>
            <a:endParaRPr lang="es-NI" b="1" dirty="0"/>
          </a:p>
        </p:txBody>
      </p:sp>
      <p:pic>
        <p:nvPicPr>
          <p:cNvPr id="7170" name="Picture 2" descr="C:\Users\MARIO MORENO\Desktop\Buenos Soldados De Jesucristo\yelm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4788024" cy="1728192"/>
          </a:xfrm>
          <a:prstGeom prst="rect">
            <a:avLst/>
          </a:prstGeom>
          <a:noFill/>
        </p:spPr>
      </p:pic>
      <p:pic>
        <p:nvPicPr>
          <p:cNvPr id="7171" name="Picture 3" descr="C:\Users\MARIO MORENO\Desktop\Buenos Soldados De Jesucristo\5175a4f9bb5des33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O MORENO\Desktop\Buenos Soldados De Jesucristo\armadura de di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75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1689</Words>
  <Application>Microsoft Office PowerPoint</Application>
  <PresentationFormat>Presentación en pantalla 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UN BUEN SOLDADO DE JESUCRISTO.</vt:lpstr>
      <vt:lpstr>UN BUEN SOLDADO DEBE DE ALISTARSE.</vt:lpstr>
      <vt:lpstr>Diapositiva 3</vt:lpstr>
      <vt:lpstr>UN BUEN SOLDADO DEBE ESTAR ARMADO.</vt:lpstr>
      <vt:lpstr>Diapositiva 5</vt:lpstr>
      <vt:lpstr>Diapositiva 6</vt:lpstr>
      <vt:lpstr>Diapositiva 7</vt:lpstr>
      <vt:lpstr>Diapositiva 8</vt:lpstr>
      <vt:lpstr>Diapositiva 9</vt:lpstr>
      <vt:lpstr>UN BUEN SOLDADO SE EJERCITA PACIENTEMENTE.</vt:lpstr>
      <vt:lpstr>Diapositiva 11</vt:lpstr>
      <vt:lpstr>Diapositiva 12</vt:lpstr>
      <vt:lpstr>UN BUEN SOLDADO DEBE OBEDECER ORDENES.</vt:lpstr>
      <vt:lpstr>UN BUEN SOLDADO DEBE SUFRIR PENALIDADES.</vt:lpstr>
      <vt:lpstr>Diapositiva 15</vt:lpstr>
      <vt:lpstr>Diapositiva 16</vt:lpstr>
      <vt:lpstr>Diapositiva 17</vt:lpstr>
      <vt:lpstr>UN BUEN SOLDADO DEBE PELEAR CON VALENTIA.</vt:lpstr>
      <vt:lpstr>Diapositiva 19</vt:lpstr>
      <vt:lpstr>Diapositiva 20</vt:lpstr>
      <vt:lpstr>Diapositiva 21</vt:lpstr>
      <vt:lpstr>UN BUEN SOLDADO DEBE DE BUSCAR LA VICTORIA.</vt:lpstr>
      <vt:lpstr>Diapositiva 23</vt:lpstr>
      <vt:lpstr>Diapositiva 24</vt:lpstr>
      <vt:lpstr>CONCLUSION.</vt:lpstr>
      <vt:lpstr>Diapositiva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BUEN SOLDADO DE JESUCRISTO.</dc:title>
  <dc:creator>MARIO MORENO</dc:creator>
  <cp:lastModifiedBy>MARIO MORENO</cp:lastModifiedBy>
  <cp:revision>23</cp:revision>
  <dcterms:created xsi:type="dcterms:W3CDTF">2016-03-18T03:45:01Z</dcterms:created>
  <dcterms:modified xsi:type="dcterms:W3CDTF">2016-03-19T05:45:48Z</dcterms:modified>
</cp:coreProperties>
</file>