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4" r:id="rId5"/>
    <p:sldId id="267" r:id="rId6"/>
    <p:sldId id="268" r:id="rId7"/>
    <p:sldId id="265" r:id="rId8"/>
    <p:sldId id="257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8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3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4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5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6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4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4D3A-2065-4BE4-AB6B-86249E98E6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FC78-121F-48F6-9B97-C7F51A0E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4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9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cademiapulia.org/immagini/sistema/news/foto/foto_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2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accademiapulia.org/immagini/sistema/news/foto/foto_19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" y="-304801"/>
            <a:ext cx="9178636" cy="72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3512" y="0"/>
            <a:ext cx="9177512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44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Cristiano, La Sustancia Del Mundo </a:t>
            </a:r>
            <a:endParaRPr lang="es-MX" sz="4400" u="sng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052" y="1126407"/>
            <a:ext cx="6466834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II. Vosotros sois la Luz (v. 16)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8790749" cy="23083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AutoNum type="alphaUcPeriod" startAt="5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La luz –  Muestra el camino</a:t>
            </a:r>
          </a:p>
          <a:p>
            <a:pPr marL="742950" indent="-742950">
              <a:buAutoNum type="alphaUcPeriod" startAt="5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 como hijo de Dios –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Muestra el </a:t>
            </a:r>
            <a:r>
              <a:rPr lang="es-MX" sz="3600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proposito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de la vida (glorificar a Dios)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763" y="4419600"/>
            <a:ext cx="3937296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1 Pedro  4:14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Mateo 5:44-45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1 Pedro 2:12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daynatura.com/wp-content/uploads/2011/11/sal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idaynatura.com/wp-content/uploads/2011/11/sal1_sma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8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3512" y="0"/>
            <a:ext cx="9177512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44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Cristiano, La Sustancia Del Mundo </a:t>
            </a:r>
            <a:endParaRPr lang="es-MX" sz="4400" u="sng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2574744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u="sng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Conclusion</a:t>
            </a:r>
            <a:r>
              <a:rPr lang="es-MX" sz="36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: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3" y="1594724"/>
            <a:ext cx="8991600" cy="28623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 es presentado como “La Sal y la Luz”</a:t>
            </a:r>
          </a:p>
          <a:p>
            <a:pPr marL="742950" indent="-742950">
              <a:buAutoNum type="alphaU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Ahora es su responsabilidad el ser un </a:t>
            </a:r>
            <a:r>
              <a:rPr lang="es-MX" sz="3600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guia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al hombre, pero </a:t>
            </a:r>
            <a:r>
              <a:rPr lang="es-MX" sz="3600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tambien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dar sentido a la vida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64182"/>
            <a:ext cx="8461663" cy="23083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La sal – Pureza, conserva, da sabor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La luz – No se puede esconder, muestra el camino, y muestra el </a:t>
            </a:r>
            <a:r>
              <a:rPr lang="es-MX" sz="3600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proposito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de la vida</a:t>
            </a:r>
          </a:p>
        </p:txBody>
      </p:sp>
    </p:spTree>
    <p:extLst>
      <p:ext uri="{BB962C8B-B14F-4D97-AF65-F5344CB8AC3E}">
        <p14:creationId xmlns:p14="http://schemas.microsoft.com/office/powerpoint/2010/main" val="33254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eachangesalt.com/wp-content/uploads/2012/06/iStock_000007235087_Medium_SaltBowl_091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eachangesalt.com/wp-content/uploads/2012/06/iStock_000007235087_Medium_SaltBowl_09181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6927"/>
            <a:ext cx="9303327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1366" y="1066800"/>
            <a:ext cx="4706738" cy="11079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6600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 </a:t>
            </a:r>
            <a:endParaRPr lang="es-MX" sz="6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67" y="2382982"/>
            <a:ext cx="5133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>
                <a:latin typeface="Aegean" panose="020B0403020203020204" pitchFamily="34" charset="0"/>
                <a:ea typeface="Aegean" panose="020B0403020203020204" pitchFamily="34" charset="0"/>
              </a:rPr>
              <a:t>La Sustancia </a:t>
            </a:r>
            <a:endParaRPr lang="es-MX" sz="6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7038" y="3775731"/>
            <a:ext cx="3775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>
                <a:latin typeface="Aegean" panose="020B0403020203020204" pitchFamily="34" charset="0"/>
                <a:ea typeface="Aegean" panose="020B0403020203020204" pitchFamily="34" charset="0"/>
              </a:rPr>
              <a:t>Del Mundo</a:t>
            </a:r>
            <a:endParaRPr lang="es-MX" sz="6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038" y="4883727"/>
            <a:ext cx="56973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>
                <a:latin typeface="Aegean" panose="020B0403020203020204" pitchFamily="34" charset="0"/>
                <a:ea typeface="Aegean" panose="020B0403020203020204" pitchFamily="34" charset="0"/>
              </a:rPr>
              <a:t>Mateo 5:13-16</a:t>
            </a:r>
            <a:endParaRPr lang="es-MX" sz="6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eachangesalt.com/wp-content/uploads/2012/06/iStock_000007235087_Medium_SaltBowl_091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eachangesalt.com/wp-content/uploads/2012/06/iStock_000007235087_Medium_SaltBowl_09181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6927"/>
            <a:ext cx="9303327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1366" y="1066800"/>
            <a:ext cx="4706738" cy="11079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6600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 </a:t>
            </a:r>
            <a:endParaRPr lang="es-MX" sz="6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67" y="2382982"/>
            <a:ext cx="5133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>
                <a:latin typeface="Aegean" panose="020B0403020203020204" pitchFamily="34" charset="0"/>
                <a:ea typeface="Aegean" panose="020B0403020203020204" pitchFamily="34" charset="0"/>
              </a:rPr>
              <a:t>La Sustancia </a:t>
            </a:r>
            <a:endParaRPr lang="es-MX" sz="6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7038" y="3775731"/>
            <a:ext cx="3775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>
                <a:latin typeface="Aegean" panose="020B0403020203020204" pitchFamily="34" charset="0"/>
                <a:ea typeface="Aegean" panose="020B0403020203020204" pitchFamily="34" charset="0"/>
              </a:rPr>
              <a:t>Del Mundo</a:t>
            </a:r>
            <a:endParaRPr lang="es-MX" sz="6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038" y="4883727"/>
            <a:ext cx="56973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>
                <a:latin typeface="Aegean" panose="020B0403020203020204" pitchFamily="34" charset="0"/>
                <a:ea typeface="Aegean" panose="020B0403020203020204" pitchFamily="34" charset="0"/>
              </a:rPr>
              <a:t>Mateo 5:13-16</a:t>
            </a:r>
            <a:endParaRPr lang="es-MX" sz="6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eachangesalt.com/wp-content/uploads/2012/06/iStock_000007235087_Medium_SaltBowl_0918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27" y="-13855"/>
            <a:ext cx="9303327" cy="69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3512" y="1789331"/>
            <a:ext cx="9259266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Los Griegos llamaron la sal, 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“</a:t>
            </a:r>
            <a:r>
              <a:rPr lang="es-MX" sz="3600" i="1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Theion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”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(divina)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3512" y="0"/>
            <a:ext cx="9177512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44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Cristiano, La Sustancia Del Mundo </a:t>
            </a:r>
            <a:endParaRPr lang="es-MX" sz="4400" u="sng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8" y="3276600"/>
            <a:ext cx="8485016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Los Romanos </a:t>
            </a:r>
            <a:r>
              <a:rPr lang="es-MX" sz="3600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decian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: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“</a:t>
            </a:r>
            <a:r>
              <a:rPr lang="es-MX" sz="3600" i="1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Nil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r>
              <a:rPr lang="es-MX" sz="3600" i="1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utilius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r>
              <a:rPr lang="es-MX" sz="3600" i="1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sole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 et sale 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”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(No hay nada mas </a:t>
            </a:r>
            <a:r>
              <a:rPr lang="es-MX" sz="3600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util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que el sol y la sal)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daynatura.com/wp-content/uploads/2011/11/sal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idaynatura.com/wp-content/uploads/2011/11/sal1_sma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8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3512" y="0"/>
            <a:ext cx="9177512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44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Cristiano, La Sustancia Del Mundo </a:t>
            </a:r>
            <a:endParaRPr lang="es-MX" sz="4400" u="sng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68" y="1126408"/>
            <a:ext cx="6348213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I. Vosotros sois la sal (v. 13)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795" y="1905000"/>
            <a:ext cx="8371202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lphaU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La sal – su color representa la pureza</a:t>
            </a:r>
          </a:p>
          <a:p>
            <a:pPr marL="742950" indent="-742950">
              <a:buAutoNum type="alphaU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 como hijo de Dios –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Su santidad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763" y="3691983"/>
            <a:ext cx="4217821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1 Corintios 1:2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1 Corintios 6:11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2 Corintios 7:1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daynatura.com/wp-content/uploads/2011/11/sal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idaynatura.com/wp-content/uploads/2011/11/sal1_sma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8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3512" y="0"/>
            <a:ext cx="9177512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44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Cristiano, La Sustancia Del Mundo </a:t>
            </a:r>
            <a:endParaRPr lang="es-MX" sz="4400" u="sng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68" y="1126408"/>
            <a:ext cx="6348213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I. Vosotros sois la sal (v. 13)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795" y="1905000"/>
            <a:ext cx="8101898" cy="23083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lphaUcPeriod" startAt="3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La sal – tiene poder preservador</a:t>
            </a:r>
          </a:p>
          <a:p>
            <a:pPr marL="742950" indent="-742950">
              <a:buAutoNum type="alphaUcPeriod" startAt="3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 como hijo de Dios –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Contribuye para </a:t>
            </a:r>
            <a:r>
              <a:rPr lang="es-MX" sz="3600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preservacion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del ser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humano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762" y="4201195"/>
            <a:ext cx="4945585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Mateo 28:18-20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2 Corintios 2:14-15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Romanos 10:14-15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daynatura.com/wp-content/uploads/2011/11/sal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idaynatura.com/wp-content/uploads/2011/11/sal1_sma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8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3512" y="0"/>
            <a:ext cx="9177512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44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Cristiano, La Sustancia Del Mundo </a:t>
            </a:r>
            <a:endParaRPr lang="es-MX" sz="4400" u="sng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68" y="1126408"/>
            <a:ext cx="6348213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I. Vosotros sois la sal (v. 13)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795" y="1905000"/>
            <a:ext cx="7143302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lphaUcPeriod" startAt="5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La sal – Da sabor</a:t>
            </a:r>
          </a:p>
          <a:p>
            <a:pPr marL="742950" indent="-742950">
              <a:buAutoNum type="alphaUcPeriod" startAt="5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 como hijo de Dios –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muestra el gozo en esta vida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763" y="3691983"/>
            <a:ext cx="5067413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Filipenses 4:4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Hechos 8:5; 8; 39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1 Tesalonicenses 1:6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untodesalud.com.do/wp-content/uploads/2013/07/sal-m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untodesalud.com.do/wp-content/uploads/2013/07/sal-mat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3512" y="0"/>
            <a:ext cx="9177512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44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Cristiano, La Sustancia Del Mundo </a:t>
            </a:r>
            <a:endParaRPr lang="es-MX" sz="4400" u="sng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" y="1120676"/>
            <a:ext cx="9144000" cy="34163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Oliver </a:t>
            </a:r>
            <a:r>
              <a:rPr lang="es-MX" sz="3600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Wendell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Holmes dijo: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“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Yo </a:t>
            </a:r>
            <a:r>
              <a:rPr lang="es-MX" sz="3600" i="1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podria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 haber entrado en el ministerio si algunos </a:t>
            </a:r>
            <a:r>
              <a:rPr lang="es-MX" sz="3600" i="1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clerigos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 a los que </a:t>
            </a:r>
            <a:r>
              <a:rPr lang="es-MX" sz="3600" i="1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conocia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 no hubieran parecido y actuado tanto como enterradores…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”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4" y="1120676"/>
            <a:ext cx="9144000" cy="23083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Robert Louis Stevenson dijo: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“</a:t>
            </a:r>
            <a:r>
              <a:rPr lang="es-MX" sz="3600" i="1" dirty="0" smtClean="0">
                <a:latin typeface="Aegean" panose="020B0403020203020204" pitchFamily="34" charset="0"/>
                <a:ea typeface="Aegean" panose="020B0403020203020204" pitchFamily="34" charset="0"/>
              </a:rPr>
              <a:t>Hoy he estado en la iglesia, y no me ha dado la depre…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”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cademiapulia.org/immagini/sistema/news/foto/foto_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2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accademiapulia.org/immagini/sistema/news/foto/foto_19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" y="-304801"/>
            <a:ext cx="9178636" cy="72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3512" y="0"/>
            <a:ext cx="9177512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44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Cristiano, La Sustancia Del Mundo </a:t>
            </a:r>
            <a:endParaRPr lang="es-MX" sz="4400" u="sng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490" y="1126407"/>
            <a:ext cx="6639958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II. Vosotros sois la Luz (v. 14)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7013458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lphaU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La luz –  No se puede esconder</a:t>
            </a:r>
          </a:p>
          <a:p>
            <a:pPr marL="742950" indent="-742950">
              <a:buAutoNum type="alphaU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 como hijo de Dios –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Se muestra diferente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763" y="3691983"/>
            <a:ext cx="3684022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Hechos 4:13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1 Pedro 4:4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Hechos 17:19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cademiapulia.org/immagini/sistema/news/foto/foto_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2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accademiapulia.org/immagini/sistema/news/foto/foto_19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" y="-304801"/>
            <a:ext cx="9178636" cy="72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3512" y="0"/>
            <a:ext cx="9177512" cy="7694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MX" sz="44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Cristiano, La Sustancia Del Mundo </a:t>
            </a:r>
            <a:endParaRPr lang="es-MX" sz="4400" u="sng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13" y="1126407"/>
            <a:ext cx="6466835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MX" sz="3600" u="sng" dirty="0" smtClean="0">
                <a:latin typeface="Aegean" panose="020B0403020203020204" pitchFamily="34" charset="0"/>
                <a:ea typeface="Aegean" panose="020B0403020203020204" pitchFamily="34" charset="0"/>
              </a:rPr>
              <a:t>II. Vosotros sois la Luz (v. 15)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284" y="1905000"/>
            <a:ext cx="8938665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lphaUcPeriod" startAt="3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La luz –  Alumbra</a:t>
            </a:r>
          </a:p>
          <a:p>
            <a:pPr marL="742950" indent="-742950">
              <a:buAutoNum type="alphaUcPeriod" startAt="3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El cristiano como hijo de Dios – </a:t>
            </a:r>
            <a:b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</a:b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Es un </a:t>
            </a:r>
            <a:r>
              <a:rPr lang="es-MX" sz="3600" dirty="0" err="1" smtClean="0">
                <a:latin typeface="Aegean" panose="020B0403020203020204" pitchFamily="34" charset="0"/>
                <a:ea typeface="Aegean" panose="020B0403020203020204" pitchFamily="34" charset="0"/>
              </a:rPr>
              <a:t>guia</a:t>
            </a: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 para llevar al hombre a Cristo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763" y="3691983"/>
            <a:ext cx="5067413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Filipenses 2:15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Efesios 5:8</a:t>
            </a:r>
          </a:p>
          <a:p>
            <a:pPr marL="742950" indent="-742950">
              <a:buAutoNum type="arabicPeriod"/>
            </a:pPr>
            <a:r>
              <a:rPr lang="es-MX" sz="3600" dirty="0" smtClean="0">
                <a:latin typeface="Aegean" panose="020B0403020203020204" pitchFamily="34" charset="0"/>
                <a:ea typeface="Aegean" panose="020B0403020203020204" pitchFamily="34" charset="0"/>
              </a:rPr>
              <a:t>1 Tesalonicenses 1:8 </a:t>
            </a:r>
            <a:endParaRPr lang="es-MX" sz="3600" dirty="0">
              <a:latin typeface="Aegean" panose="020B0403020203020204" pitchFamily="34" charset="0"/>
              <a:ea typeface="Aegean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358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Martinez</dc:creator>
  <cp:lastModifiedBy>Jesus Martinez</cp:lastModifiedBy>
  <cp:revision>24</cp:revision>
  <dcterms:created xsi:type="dcterms:W3CDTF">2013-11-20T19:27:24Z</dcterms:created>
  <dcterms:modified xsi:type="dcterms:W3CDTF">2013-11-24T13:22:06Z</dcterms:modified>
</cp:coreProperties>
</file>