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2AFD-1D12-4082-9A3B-BA4AE92CAF9A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3D799-AB3C-4FFF-A7F3-F63639A22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2CEF-1E29-4B8A-9C06-17F1AD0324D6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7993-E9AA-4456-9AE5-E24B87EACB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1775"/>
            <a:ext cx="8915400" cy="5932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itchFamily="34" charset="0"/>
                <a:cs typeface="Aharoni" pitchFamily="2" charset="-79"/>
              </a:rPr>
              <a:t>El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itchFamily="34" charset="0"/>
                <a:cs typeface="Aharoni" pitchFamily="2" charset="-79"/>
              </a:rPr>
              <a:t>Liberalismo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9" y="578873"/>
            <a:ext cx="8565622" cy="5700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QUÉ DEBEMOS HACER PARA EVITAR EL LIBERALISMO?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Necesitamos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desesperarnos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encuanto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númerico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desesperación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no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Dios  (1Sam. 13:11-14)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perder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miembros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predicadores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palabra de Dios (Gal.1:10)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traer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implementando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usados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denominacionales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El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predicación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(Mr.16:15;Mt.28:18;Ro.10:14-15;Hch.8:4,5,10,12;1Co.1:21)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5151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egyptus" pitchFamily="18" charset="0"/>
                <a:ea typeface="Aegyptus" pitchFamily="18" charset="0"/>
              </a:rPr>
              <a:t>NI DIESTRA NI A SINIESTRA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egyptus" pitchFamily="18" charset="0"/>
              <a:ea typeface="Aegyptu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2400" dirty="0" smtClean="0"/>
              <a:t>      </a:t>
            </a:r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Solamente </a:t>
            </a:r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esfuérzate y sé muy valiente,  para cuidar de hacer conforme a toda la ley que mi siervo Moisés te mandó;  no te apartes de ella ni a diestra ni a siniestra,  para que seas prosperado en todas las cosas que </a:t>
            </a:r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emprendas.  Josué 1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:7</a:t>
            </a:r>
            <a:endParaRPr lang="es-E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>
              <a:buNone/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</a:p>
          <a:p>
            <a:pPr algn="ctr">
              <a:buNone/>
            </a:pP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gyptus" pitchFamily="18" charset="0"/>
                <a:ea typeface="Aegyptus" pitchFamily="18" charset="0"/>
              </a:rPr>
              <a:t>Cristianos 1P.4:11</a:t>
            </a:r>
          </a:p>
          <a:p>
            <a:endParaRPr lang="es-MX" dirty="0"/>
          </a:p>
          <a:p>
            <a:endParaRPr lang="es-MX" dirty="0" smtClean="0"/>
          </a:p>
          <a:p>
            <a:pPr>
              <a:buNone/>
            </a:pPr>
            <a:r>
              <a:rPr lang="es-MX" dirty="0" smtClean="0">
                <a:latin typeface="Aegyptus" pitchFamily="18" charset="0"/>
                <a:ea typeface="Aegyptus" pitchFamily="18" charset="0"/>
              </a:rPr>
              <a:t>  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gyptus" pitchFamily="18" charset="0"/>
                <a:ea typeface="Aegyptus" pitchFamily="18" charset="0"/>
              </a:rPr>
              <a:t>Liberales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gyptus" pitchFamily="18" charset="0"/>
                <a:ea typeface="Aegyptus" pitchFamily="18" charset="0"/>
              </a:rPr>
              <a:t>Antis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gyptus" pitchFamily="18" charset="0"/>
              <a:ea typeface="Aegyptus" pitchFamily="18" charset="0"/>
            </a:endParaRPr>
          </a:p>
        </p:txBody>
      </p:sp>
      <p:sp>
        <p:nvSpPr>
          <p:cNvPr id="4" name="Left-Right-Up Arrow 3"/>
          <p:cNvSpPr/>
          <p:nvPr/>
        </p:nvSpPr>
        <p:spPr>
          <a:xfrm>
            <a:off x="2743200" y="4465638"/>
            <a:ext cx="3962400" cy="1600200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871" y="533400"/>
            <a:ext cx="8817129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iberalismo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Liberalismo</a:t>
            </a:r>
            <a:r>
              <a:rPr lang="en-US" b="1" dirty="0" smtClean="0">
                <a:solidFill>
                  <a:schemeClr val="accent2"/>
                </a:solidFill>
              </a:rPr>
              <a:t>        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Iglesia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Cristo         </a:t>
            </a:r>
            <a:r>
              <a:rPr lang="en-US" b="1" dirty="0" smtClean="0">
                <a:solidFill>
                  <a:schemeClr val="accent2"/>
                </a:solidFill>
              </a:rPr>
              <a:t>Antis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/>
          </a:p>
          <a:p>
            <a:pPr algn="ctr">
              <a:buNone/>
            </a:pPr>
            <a:r>
              <a:rPr lang="en-US" b="1" dirty="0" smtClean="0">
                <a:latin typeface="Aegean" pitchFamily="34" charset="0"/>
                <a:ea typeface="Aegean" pitchFamily="34" charset="0"/>
              </a:rPr>
              <a:t>   No </a:t>
            </a:r>
            <a:r>
              <a:rPr lang="en-US" b="1" dirty="0" err="1" smtClean="0">
                <a:latin typeface="Aegean" pitchFamily="34" charset="0"/>
                <a:ea typeface="Aegean" pitchFamily="34" charset="0"/>
              </a:rPr>
              <a:t>te</a:t>
            </a:r>
            <a:r>
              <a:rPr lang="en-US" b="1" dirty="0" smtClean="0">
                <a:latin typeface="Aegean" pitchFamily="34" charset="0"/>
                <a:ea typeface="Aegean" pitchFamily="34" charset="0"/>
              </a:rPr>
              <a:t> </a:t>
            </a:r>
            <a:r>
              <a:rPr lang="en-US" b="1" dirty="0" err="1" smtClean="0">
                <a:latin typeface="Aegean" pitchFamily="34" charset="0"/>
                <a:ea typeface="Aegean" pitchFamily="34" charset="0"/>
              </a:rPr>
              <a:t>apartes</a:t>
            </a:r>
            <a:r>
              <a:rPr lang="en-US" b="1" dirty="0" smtClean="0">
                <a:latin typeface="Aegean" pitchFamily="34" charset="0"/>
                <a:ea typeface="Aegean" pitchFamily="34" charset="0"/>
              </a:rPr>
              <a:t> </a:t>
            </a:r>
            <a:r>
              <a:rPr lang="en-US" b="1" dirty="0" err="1" smtClean="0">
                <a:latin typeface="Aegean" pitchFamily="34" charset="0"/>
                <a:ea typeface="Aegean" pitchFamily="34" charset="0"/>
              </a:rPr>
              <a:t>ni</a:t>
            </a:r>
            <a:r>
              <a:rPr lang="en-US" b="1" dirty="0" smtClean="0">
                <a:latin typeface="Aegean" pitchFamily="34" charset="0"/>
                <a:ea typeface="Aegean" pitchFamily="34" charset="0"/>
              </a:rPr>
              <a:t> a </a:t>
            </a:r>
            <a:r>
              <a:rPr lang="en-US" b="1" dirty="0" err="1" smtClean="0">
                <a:latin typeface="Aegean" pitchFamily="34" charset="0"/>
                <a:ea typeface="Aegean" pitchFamily="34" charset="0"/>
              </a:rPr>
              <a:t>diestra</a:t>
            </a:r>
            <a:r>
              <a:rPr lang="en-US" b="1" dirty="0" smtClean="0">
                <a:latin typeface="Aegean" pitchFamily="34" charset="0"/>
                <a:ea typeface="Aegean" pitchFamily="34" charset="0"/>
              </a:rPr>
              <a:t> </a:t>
            </a:r>
            <a:r>
              <a:rPr lang="en-US" b="1" dirty="0" err="1" smtClean="0">
                <a:latin typeface="Aegean" pitchFamily="34" charset="0"/>
                <a:ea typeface="Aegean" pitchFamily="34" charset="0"/>
              </a:rPr>
              <a:t>ni</a:t>
            </a:r>
            <a:r>
              <a:rPr lang="en-US" b="1" dirty="0" smtClean="0">
                <a:latin typeface="Aegean" pitchFamily="34" charset="0"/>
                <a:ea typeface="Aegean" pitchFamily="34" charset="0"/>
              </a:rPr>
              <a:t> a </a:t>
            </a:r>
            <a:r>
              <a:rPr lang="en-US" b="1" dirty="0" err="1" smtClean="0">
                <a:latin typeface="Aegean" pitchFamily="34" charset="0"/>
                <a:ea typeface="Aegean" pitchFamily="34" charset="0"/>
              </a:rPr>
              <a:t>siniestra</a:t>
            </a:r>
            <a:r>
              <a:rPr lang="en-US" b="1" dirty="0" smtClean="0">
                <a:latin typeface="Aegean" pitchFamily="34" charset="0"/>
                <a:ea typeface="Aegean" pitchFamily="34" charset="0"/>
              </a:rPr>
              <a:t> </a:t>
            </a:r>
          </a:p>
          <a:p>
            <a:pPr>
              <a:buNone/>
            </a:pPr>
            <a:r>
              <a:rPr lang="en-US" b="1" dirty="0">
                <a:latin typeface="Aegean" pitchFamily="34" charset="0"/>
                <a:ea typeface="Aegean" pitchFamily="34" charset="0"/>
              </a:rPr>
              <a:t> </a:t>
            </a:r>
            <a:r>
              <a:rPr lang="en-US" b="1" dirty="0" smtClean="0">
                <a:latin typeface="Aegean" pitchFamily="34" charset="0"/>
                <a:ea typeface="Aegean" pitchFamily="34" charset="0"/>
              </a:rPr>
              <a:t>                                  Jos. 1:7</a:t>
            </a:r>
          </a:p>
        </p:txBody>
      </p:sp>
      <p:sp>
        <p:nvSpPr>
          <p:cNvPr id="4" name="Left-Right-Up Arrow 3"/>
          <p:cNvSpPr/>
          <p:nvPr/>
        </p:nvSpPr>
        <p:spPr>
          <a:xfrm>
            <a:off x="2438400" y="2743200"/>
            <a:ext cx="3962400" cy="1371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38664"/>
            <a:ext cx="8686800" cy="5780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89038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iberalismo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59"/>
            <a:ext cx="8458200" cy="4525963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veer con la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la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Tambien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veer con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llevando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acabo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Cristo.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s-ES" sz="2400" dirty="0" smtClean="0">
                <a:latin typeface="Britannic Bold" pitchFamily="34" charset="0"/>
              </a:rPr>
              <a:t>Porque algunos hombres han entrado encubiertamente,  los que desde antes habían sido destinados para esta condenación,  hombres impíos,  que convierten en libertinaje la gracia de nuestro Dios,  y niegan a Dios el único soberano,  y a nuestro Señor Jesucristo</a:t>
            </a:r>
          </a:p>
          <a:p>
            <a:pPr algn="ctr">
              <a:buNone/>
            </a:pPr>
            <a:r>
              <a:rPr lang="es-ES" sz="2400" dirty="0" smtClean="0">
                <a:latin typeface="Britannic Bold" pitchFamily="34" charset="0"/>
              </a:rPr>
              <a:t>Judas 4</a:t>
            </a:r>
            <a:endParaRPr lang="en-US" sz="2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589372"/>
            <a:ext cx="8610600" cy="5729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CÓMO IDENTIFICAR EL LIBERALISMO?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3386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Lv.10:1-4;1P.4:11; Col.3:17</a:t>
            </a:r>
          </a:p>
          <a:p>
            <a:pPr marL="514350" indent="-514350">
              <a:buAutoNum type="arabicPeriod"/>
            </a:pP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“el humanismo”1 Ry.12:25-33 (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antepone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gustos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sentimientos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los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mandamientos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Dios)</a:t>
            </a:r>
          </a:p>
          <a:p>
            <a:pPr marL="514350" indent="-514350">
              <a:buAutoNum type="arabicPeriod"/>
            </a:pP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Critíca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no 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las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congregaciones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enfatizan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“la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Tito 2:1</a:t>
            </a:r>
          </a:p>
          <a:p>
            <a:pPr marL="514350" indent="-514350">
              <a:buAutoNum type="arabicPeriod"/>
            </a:pP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practicas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</a:t>
            </a: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Ef.5:11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589372"/>
            <a:ext cx="8534400" cy="5679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Cómo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identificar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el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liberalismo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8674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predicaciones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se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consejo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Dios” Hch.20:20,27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con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denominaciones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los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maestros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reunen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denominacionales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personas de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denomicacionales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dirijan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adoraci</a:t>
            </a:r>
            <a:r>
              <a:rPr lang="es-MX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hay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denominaciones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denominacionales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Promueven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comunión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las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denominaciones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los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maestros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bandera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argumentando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lo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1Ti. 4:16; Ap.2:19-20, Lv.10:1-4; Mt.15:9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704" y="762000"/>
            <a:ext cx="813008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Cómo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identificar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el </a:t>
            </a:r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liberalismo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7.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Acusa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predicadores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cristianos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“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sanos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 la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doctrina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de ser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fariseos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legalistas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extremistas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de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mente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cerrada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1Ry.22:8</a:t>
            </a:r>
          </a:p>
          <a:p>
            <a:pPr>
              <a:buNone/>
            </a:pP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Argumenta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predicaciones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clases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deben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ir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forradas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palabra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Dios 1P.4:11</a:t>
            </a:r>
          </a:p>
          <a:p>
            <a:pPr>
              <a:buNone/>
            </a:pP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Argumenta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el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predicador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debe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ofender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nadie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desde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el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pulpito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tanto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solo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debe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predicar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temas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aliento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no </a:t>
            </a:r>
            <a:r>
              <a:rPr lang="en-US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fuertes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1Ry.22:14; Ez.2:7; Gal.4:16;Jn.6:26,60,61,66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4544" y="609600"/>
            <a:ext cx="8564260" cy="569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QUÉ DEBEMOS DE HACER PARA EVITAR EL LIBERALISMO?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Escrituras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Col.3:17;1Co.4:6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concecuencias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no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2P. 3:16,17;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30:6; Ap. 22:18-19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Rechazar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aquellos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2Jn.9-11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predicada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predicadores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debieron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invitado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9" y="578873"/>
            <a:ext cx="8565622" cy="5700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QUÉ DEBEMOS DE HACER PARA EVITAR EL LIBERALISMO?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congregaciones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pecado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1Ti.3:15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continuamente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Hch.17:11;Os.4:6;Is.5:13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predicadores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promueven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ecuerde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a Jesús Mt.4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:1-11,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la us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correctamente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sac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fuera de contexto, este es el caso de los liberales. 2Ti.2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9" y="578873"/>
            <a:ext cx="8565622" cy="5700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QUÉ DEBEMOS DE HACER PARA EVITAR EL LIBERALISMO 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Busque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sermones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basadas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no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opiniones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palabrería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siguiendo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predicadores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los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chistes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predicación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No se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ñ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palabrerías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hombres son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inteligentes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mucho de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</a:t>
            </a:r>
            <a:r>
              <a:rPr lang="es-MX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ñ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convencer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personas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ingenuas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Ro.16:17,18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astutos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convertir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en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libertinaje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Judas 4; 2P. 2:3.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783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Aegean</vt:lpstr>
      <vt:lpstr>Aegyptus</vt:lpstr>
      <vt:lpstr>Aharoni</vt:lpstr>
      <vt:lpstr>Arial</vt:lpstr>
      <vt:lpstr>Britannic Bold</vt:lpstr>
      <vt:lpstr>Calibri</vt:lpstr>
      <vt:lpstr>Wingdings</vt:lpstr>
      <vt:lpstr>Office Theme</vt:lpstr>
      <vt:lpstr>PowerPoint Presentation</vt:lpstr>
      <vt:lpstr>El Liberalismo</vt:lpstr>
      <vt:lpstr>El Liberalismo</vt:lpstr>
      <vt:lpstr>CÓMO IDENTIFICAR EL LIBERALISMO?</vt:lpstr>
      <vt:lpstr>Cómo identificar el liberalismo?</vt:lpstr>
      <vt:lpstr>Cómo identificar el liberalismo?</vt:lpstr>
      <vt:lpstr>QUÉ DEBEMOS DE HACER PARA EVITAR EL LIBERALISMO?</vt:lpstr>
      <vt:lpstr>QUÉ DEBEMOS DE HACER PARA EVITAR EL LIBERALISMO?</vt:lpstr>
      <vt:lpstr>QUÉ DEBEMOS DE HACER PARA EVITAR EL LIBERALISMO ?</vt:lpstr>
      <vt:lpstr>QUÉ DEBEMOS HACER PARA EVITAR EL LIBERALISMO?</vt:lpstr>
      <vt:lpstr>NI DIESTRA NI A SINIESTRA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Downtown016</dc:creator>
  <cp:lastModifiedBy>Daniela Garrocho (Dunwoody High School)</cp:lastModifiedBy>
  <cp:revision>33</cp:revision>
  <dcterms:created xsi:type="dcterms:W3CDTF">2014-07-02T18:44:34Z</dcterms:created>
  <dcterms:modified xsi:type="dcterms:W3CDTF">2015-10-25T20:03:55Z</dcterms:modified>
</cp:coreProperties>
</file>