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81" autoAdjust="0"/>
    <p:restoredTop sz="94607" autoAdjust="0"/>
  </p:normalViewPr>
  <p:slideViewPr>
    <p:cSldViewPr>
      <p:cViewPr>
        <p:scale>
          <a:sx n="66" d="100"/>
          <a:sy n="66" d="100"/>
        </p:scale>
        <p:origin x="-852" y="-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3F04-18B0-4D02-8113-3B7279642372}" type="datetimeFigureOut">
              <a:rPr lang="es-MX" smtClean="0"/>
              <a:pPr/>
              <a:t>10/03/2012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06AB-3BED-4E30-BF15-3A5193923A0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3F04-18B0-4D02-8113-3B7279642372}" type="datetimeFigureOut">
              <a:rPr lang="es-MX" smtClean="0"/>
              <a:pPr/>
              <a:t>10/03/2012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06AB-3BED-4E30-BF15-3A5193923A0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3F04-18B0-4D02-8113-3B7279642372}" type="datetimeFigureOut">
              <a:rPr lang="es-MX" smtClean="0"/>
              <a:pPr/>
              <a:t>10/03/2012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06AB-3BED-4E30-BF15-3A5193923A0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3F04-18B0-4D02-8113-3B7279642372}" type="datetimeFigureOut">
              <a:rPr lang="es-MX" smtClean="0"/>
              <a:pPr/>
              <a:t>10/03/2012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06AB-3BED-4E30-BF15-3A5193923A0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3F04-18B0-4D02-8113-3B7279642372}" type="datetimeFigureOut">
              <a:rPr lang="es-MX" smtClean="0"/>
              <a:pPr/>
              <a:t>10/03/2012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06AB-3BED-4E30-BF15-3A5193923A0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3F04-18B0-4D02-8113-3B7279642372}" type="datetimeFigureOut">
              <a:rPr lang="es-MX" smtClean="0"/>
              <a:pPr/>
              <a:t>10/03/2012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06AB-3BED-4E30-BF15-3A5193923A0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3F04-18B0-4D02-8113-3B7279642372}" type="datetimeFigureOut">
              <a:rPr lang="es-MX" smtClean="0"/>
              <a:pPr/>
              <a:t>10/03/2012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06AB-3BED-4E30-BF15-3A5193923A0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3F04-18B0-4D02-8113-3B7279642372}" type="datetimeFigureOut">
              <a:rPr lang="es-MX" smtClean="0"/>
              <a:pPr/>
              <a:t>10/03/2012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06AB-3BED-4E30-BF15-3A5193923A0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3F04-18B0-4D02-8113-3B7279642372}" type="datetimeFigureOut">
              <a:rPr lang="es-MX" smtClean="0"/>
              <a:pPr/>
              <a:t>10/03/2012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06AB-3BED-4E30-BF15-3A5193923A0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3F04-18B0-4D02-8113-3B7279642372}" type="datetimeFigureOut">
              <a:rPr lang="es-MX" smtClean="0"/>
              <a:pPr/>
              <a:t>10/03/2012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06AB-3BED-4E30-BF15-3A5193923A0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3F04-18B0-4D02-8113-3B7279642372}" type="datetimeFigureOut">
              <a:rPr lang="es-MX" smtClean="0"/>
              <a:pPr/>
              <a:t>10/03/2012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06AB-3BED-4E30-BF15-3A5193923A0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93F04-18B0-4D02-8113-3B7279642372}" type="datetimeFigureOut">
              <a:rPr lang="es-MX" smtClean="0"/>
              <a:pPr/>
              <a:t>10/03/2012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B06AB-3BED-4E30-BF15-3A5193923A0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t2.gstatic.com/images?q=tbn:ANd9GcTGQ4H_Ko8ns0DoGuItzzhKqjO6zVm3q3EztDXkUGfxtgXaEDS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8712968" cy="6584016"/>
          </a:xfrm>
          <a:prstGeom prst="flowChartAlternateProcess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755576" y="4005064"/>
            <a:ext cx="36537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RESULTADOS </a:t>
            </a:r>
            <a:r>
              <a:rPr lang="en-US" sz="4000" b="1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DEL TEMOR </a:t>
            </a:r>
            <a:r>
              <a:rPr lang="en-US" sz="4000" b="1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 DIOS</a:t>
            </a:r>
            <a:endParaRPr lang="es-MX" sz="4000" b="1" i="1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magoantonio.es/images/pergamino_gde2abc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4662" y="-965148"/>
            <a:ext cx="6857999" cy="8788298"/>
          </a:xfrm>
          <a:prstGeom prst="rect">
            <a:avLst/>
          </a:prstGeom>
          <a:noFill/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584975"/>
            <a:ext cx="9144000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RESULTADOS DEL TEMOR A DIOS</a:t>
            </a:r>
            <a:endParaRPr kumimoji="0" lang="es-MX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971600" y="1658997"/>
            <a:ext cx="72728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32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83568" y="2992884"/>
            <a:ext cx="770485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s-MX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“</a:t>
            </a:r>
            <a:r>
              <a:rPr lang="es-MX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Los que teméis a Jehová, alabadle; Glorificadle, descendencia toda de Jacob, Y temedle vosotros, descendencia toda de Israel”. </a:t>
            </a:r>
            <a:endParaRPr kumimoji="0" lang="es-MX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971600" y="1412776"/>
            <a:ext cx="727280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3200" b="1" i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kumimoji="0" lang="es-MX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Si usted tiene temor a Dios</a:t>
            </a:r>
            <a:r>
              <a:rPr lang="es-MX" sz="3200" dirty="0" smtClean="0"/>
              <a:t> </a:t>
            </a:r>
            <a:r>
              <a:rPr lang="es-MX" sz="3200" dirty="0" err="1" smtClean="0"/>
              <a:t>Dios</a:t>
            </a:r>
            <a:r>
              <a:rPr lang="es-MX" sz="3200" dirty="0" smtClean="0"/>
              <a:t> </a:t>
            </a:r>
            <a:r>
              <a:rPr lang="es-MX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alabara a Dios. </a:t>
            </a:r>
            <a:r>
              <a:rPr lang="es-MX" sz="32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Sal.</a:t>
            </a:r>
            <a:r>
              <a:rPr lang="es-MX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22:23. 135:20. </a:t>
            </a:r>
            <a:endParaRPr kumimoji="0" lang="es-MX" sz="32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magoantonio.es/images/pergamino_gde2abc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4662" y="-965148"/>
            <a:ext cx="6857999" cy="8788298"/>
          </a:xfrm>
          <a:prstGeom prst="rect">
            <a:avLst/>
          </a:prstGeom>
          <a:noFill/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584975"/>
            <a:ext cx="9144000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RESULTADOS DEL TEMOR A DIOS</a:t>
            </a:r>
            <a:endParaRPr kumimoji="0" lang="es-MX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971600" y="1658997"/>
            <a:ext cx="72728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32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83568" y="2996952"/>
            <a:ext cx="770485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s-MX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“</a:t>
            </a:r>
            <a:r>
              <a:rPr lang="es-MX" sz="28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es-MX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¿Quién es el hombre que teme a Jehová? El le enseñará el camino que ha de escoger. </a:t>
            </a:r>
            <a:r>
              <a:rPr lang="es-MX" sz="28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13</a:t>
            </a:r>
            <a:r>
              <a:rPr lang="es-MX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Gozará él de bienestar, Y su descendencia heredará la tierra. </a:t>
            </a:r>
            <a:r>
              <a:rPr lang="es-MX" sz="28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14</a:t>
            </a:r>
            <a:r>
              <a:rPr lang="es-MX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 comunión íntima de Jehová es con los que le temen, Y a ellos hará conocer su pacto”. </a:t>
            </a:r>
            <a:endParaRPr kumimoji="0" lang="es-MX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683568" y="1268760"/>
            <a:ext cx="806489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3200" b="1" i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6</a:t>
            </a:r>
            <a:r>
              <a:rPr kumimoji="0" lang="es-MX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Si usted tiene temor a Dios</a:t>
            </a:r>
            <a:r>
              <a:rPr lang="es-MX" sz="3200" dirty="0" smtClean="0"/>
              <a:t> </a:t>
            </a:r>
            <a:r>
              <a:rPr lang="es-MX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conocerá la voluntad de Dios.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32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Sal.</a:t>
            </a:r>
            <a:r>
              <a:rPr lang="es-MX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25:12-14.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s-MX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s-MX" sz="32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magoantonio.es/images/pergamino_gde2abcd.gi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lumMod val="60000"/>
                <a:lumOff val="4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5400000">
            <a:off x="1144662" y="-965148"/>
            <a:ext cx="6857999" cy="8788298"/>
          </a:xfrm>
          <a:prstGeom prst="rect">
            <a:avLst/>
          </a:prstGeom>
          <a:noFill/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584975"/>
            <a:ext cx="9144000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RESULTADOS DEL TEMOR A DIOS</a:t>
            </a:r>
            <a:endParaRPr kumimoji="0" lang="es-MX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71600" y="1658997"/>
            <a:ext cx="72728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32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83568" y="3140968"/>
            <a:ext cx="770485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s-MX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“</a:t>
            </a:r>
            <a:r>
              <a:rPr lang="es-MX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mujer sabia edifica su casa; Mas la necia con sus manos la derriba. </a:t>
            </a:r>
            <a:r>
              <a:rPr lang="es-MX" sz="36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s-MX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El que camina en su rectitud teme a Jehová; Mas el de caminos pervertidos lo menosprecia”</a:t>
            </a:r>
            <a:endParaRPr kumimoji="0" lang="es-MX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971600" y="1340768"/>
            <a:ext cx="756922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MX" sz="3200" b="1" i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7</a:t>
            </a:r>
            <a:r>
              <a:rPr kumimoji="0" lang="es-MX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Si usted tiene temor a Dios</a:t>
            </a:r>
            <a:r>
              <a:rPr lang="es-MX" sz="3200" dirty="0" smtClean="0"/>
              <a:t> </a:t>
            </a:r>
            <a:r>
              <a:rPr lang="es-MX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caminara en rectitud. </a:t>
            </a:r>
            <a:r>
              <a:rPr lang="es-MX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(Es obediente). </a:t>
            </a:r>
          </a:p>
          <a:p>
            <a:pPr algn="ctr"/>
            <a:r>
              <a:rPr lang="es-MX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Prov. 14:2.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s-MX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s-MX" sz="32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magoantonio.es/images/pergamino_gde2abcd.gi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5400000">
            <a:off x="1144662" y="-965148"/>
            <a:ext cx="6857999" cy="8788298"/>
          </a:xfrm>
          <a:prstGeom prst="rect">
            <a:avLst/>
          </a:prstGeom>
          <a:noFill/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584975"/>
            <a:ext cx="9144000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RESULTADOS DEL TEMOR A DIOS</a:t>
            </a:r>
            <a:endParaRPr kumimoji="0" lang="es-MX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71600" y="1658997"/>
            <a:ext cx="72728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32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755576" y="2708920"/>
            <a:ext cx="7704856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s-MX" sz="3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“</a:t>
            </a:r>
            <a:r>
              <a:rPr lang="es-MX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Por tanto, amados míos, como siempre habéis obedecido, no como en mi presencia solamente, sino mucho más ahora en mi ausencia, ocupaos en vuestra salvación con temor y temblor, </a:t>
            </a:r>
            <a:r>
              <a:rPr lang="es-MX" sz="30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13</a:t>
            </a:r>
            <a:r>
              <a:rPr lang="es-MX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porque Dios es el que en vosotros produce así el querer como el hacer, por su buena voluntad”. </a:t>
            </a:r>
            <a:endParaRPr kumimoji="0" lang="es-MX" sz="3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124000" y="1565176"/>
            <a:ext cx="727280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s-MX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8. Si usted tiene temor a Dios</a:t>
            </a:r>
            <a:r>
              <a:rPr lang="es-MX" sz="3200" dirty="0" smtClean="0"/>
              <a:t> </a:t>
            </a:r>
            <a:r>
              <a:rPr lang="es-MX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</a:t>
            </a:r>
            <a:r>
              <a:rPr lang="es-MX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ocupara en su salvación. </a:t>
            </a:r>
            <a:r>
              <a:rPr lang="es-MX" sz="32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Fil.</a:t>
            </a:r>
            <a:r>
              <a:rPr lang="es-MX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2:12</a:t>
            </a:r>
            <a:endParaRPr kumimoji="0" lang="es-MX" sz="32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magoantonio.es/images/pergamino_gde2abcd.gi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lumMod val="60000"/>
                <a:lumOff val="4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5400000">
            <a:off x="1144662" y="-965149"/>
            <a:ext cx="6857999" cy="8788298"/>
          </a:xfrm>
          <a:prstGeom prst="rect">
            <a:avLst/>
          </a:prstGeom>
          <a:noFill/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584974"/>
            <a:ext cx="9144000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RESULTADOS DEL TEMOR A DIOS</a:t>
            </a:r>
            <a:endParaRPr kumimoji="0" lang="es-MX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971600" y="1658996"/>
            <a:ext cx="72728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32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683568" y="2420888"/>
            <a:ext cx="7704856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s-MX" sz="3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“</a:t>
            </a:r>
            <a:r>
              <a:rPr lang="es-MX" sz="30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28</a:t>
            </a:r>
            <a:r>
              <a:rPr lang="es-MX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Así que, recibiendo nosotros un reino inconmovible, tengamos gratitud, y mediante ella sirvamos a Dios agradándole con temor y reverencia; </a:t>
            </a:r>
            <a:r>
              <a:rPr lang="es-MX" sz="30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29</a:t>
            </a:r>
            <a:r>
              <a:rPr lang="es-MX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porque nuestro Dios es fuego consumidor. ”</a:t>
            </a:r>
            <a:endParaRPr kumimoji="0" lang="es-MX" sz="3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755576" y="1238562"/>
            <a:ext cx="756922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MX" sz="3200" b="1" i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9</a:t>
            </a:r>
            <a:r>
              <a:rPr kumimoji="0" lang="es-MX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Si usted tiene temor a Dios agradara</a:t>
            </a:r>
            <a:r>
              <a:rPr kumimoji="0" lang="es-MX" sz="3200" b="1" i="1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 Dios. Hebreos 12:28</a:t>
            </a:r>
            <a:r>
              <a:rPr kumimoji="0" lang="es-MX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s-MX" sz="32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1403648" y="5085184"/>
            <a:ext cx="62646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0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“Se complace Jehová de los que le temen…” </a:t>
            </a:r>
            <a:r>
              <a:rPr lang="es-MX" sz="3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Salmos 147:11</a:t>
            </a:r>
            <a:endParaRPr lang="es-MX" sz="3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magoantonio.es/images/pergamino_gde2abcd.gi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lumMod val="60000"/>
                <a:lumOff val="4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5400000">
            <a:off x="1144662" y="-965148"/>
            <a:ext cx="6857999" cy="8788298"/>
          </a:xfrm>
          <a:prstGeom prst="rect">
            <a:avLst/>
          </a:prstGeom>
          <a:noFill/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620688"/>
            <a:ext cx="9144000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RESULTADOS DEL TEMOR A DIOS</a:t>
            </a:r>
            <a:endParaRPr kumimoji="0" lang="es-MX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971600" y="1658997"/>
            <a:ext cx="72728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32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55576" y="2996952"/>
            <a:ext cx="770485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s-MX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“</a:t>
            </a:r>
            <a:r>
              <a:rPr lang="es-MX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Entonces Pedro, abriendo la boca, dijo: En verdad comprendo que Dios no hace acepción de personas,</a:t>
            </a:r>
            <a:r>
              <a:rPr lang="es-MX" sz="36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35</a:t>
            </a:r>
            <a:r>
              <a:rPr lang="es-MX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sino que en toda nación se agrada del que le teme y hace justicia.”</a:t>
            </a:r>
            <a:endParaRPr kumimoji="0" lang="es-MX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827584" y="1340768"/>
            <a:ext cx="756922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MX" sz="3200" b="1" i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10</a:t>
            </a:r>
            <a:r>
              <a:rPr kumimoji="0" lang="es-MX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Si usted tiene temor a Dios siempre</a:t>
            </a:r>
            <a:r>
              <a:rPr kumimoji="0" lang="es-MX" sz="3200" b="1" i="1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MX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obrará con justicia. </a:t>
            </a:r>
          </a:p>
          <a:p>
            <a:pPr algn="ctr"/>
            <a:r>
              <a:rPr lang="es-MX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Hechos </a:t>
            </a:r>
            <a:r>
              <a:rPr lang="es-MX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10:34, 35.</a:t>
            </a:r>
            <a:endParaRPr kumimoji="0" lang="es-MX" sz="32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magoantonio.es/images/pergamino_gde2abcd.gi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lumMod val="60000"/>
                <a:lumOff val="4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5400000">
            <a:off x="1144662" y="-965148"/>
            <a:ext cx="6857999" cy="8788298"/>
          </a:xfrm>
          <a:prstGeom prst="rect">
            <a:avLst/>
          </a:prstGeom>
          <a:noFill/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620688"/>
            <a:ext cx="9144000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RESULTADOS DEL TEMOR A DIOS</a:t>
            </a:r>
            <a:endParaRPr kumimoji="0" lang="es-MX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71600" y="1658997"/>
            <a:ext cx="72728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32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755576" y="3284984"/>
            <a:ext cx="77048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s-MX" sz="3600" b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“</a:t>
            </a:r>
            <a:r>
              <a:rPr lang="es-MX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Someteos unos a otros en el temor de Dios”</a:t>
            </a:r>
            <a:endParaRPr kumimoji="0" lang="es-MX" sz="3600" b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827584" y="1586989"/>
            <a:ext cx="756922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MX" sz="3200" b="1" i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11</a:t>
            </a:r>
            <a:r>
              <a:rPr kumimoji="0" lang="es-MX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Si usted tiene temor a Dios </a:t>
            </a:r>
            <a:r>
              <a:rPr lang="es-MX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 sujetará a otros. Efesios 5:21. </a:t>
            </a:r>
            <a:r>
              <a:rPr kumimoji="0" lang="es-MX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es-MX" sz="32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magoantonio.es/images/pergamino_gde2abcd.gi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lumMod val="60000"/>
                <a:lumOff val="4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5400000">
            <a:off x="1144662" y="-965149"/>
            <a:ext cx="6857999" cy="8788298"/>
          </a:xfrm>
          <a:prstGeom prst="rect">
            <a:avLst/>
          </a:prstGeom>
          <a:noFill/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620687"/>
            <a:ext cx="9144000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RESULTADOS DEL TEMOR A DIOS</a:t>
            </a:r>
            <a:endParaRPr kumimoji="0" lang="es-MX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71600" y="1658996"/>
            <a:ext cx="72728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32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755576" y="2708920"/>
            <a:ext cx="7704856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s-MX" sz="3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“</a:t>
            </a:r>
            <a:r>
              <a:rPr lang="es-MX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les daré un corazón, y un camino, para que me teman perpetuamente, para que tengan bien ellos, y sus hijos después de ellos. </a:t>
            </a:r>
            <a:r>
              <a:rPr lang="es-MX" sz="30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40</a:t>
            </a:r>
            <a:r>
              <a:rPr lang="es-MX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haré con ellos pacto eterno, que no me volveré atrás de hacerles bien, y pondré mi temor en el corazón de ellos, para que no se aparten de mí.</a:t>
            </a:r>
            <a:endParaRPr kumimoji="0" lang="es-MX" sz="30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827584" y="1586988"/>
            <a:ext cx="756922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MX" sz="3200" b="1" i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12</a:t>
            </a:r>
            <a:r>
              <a:rPr kumimoji="0" lang="es-MX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s-MX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 usted tiene temor a Dios </a:t>
            </a:r>
            <a:r>
              <a:rPr lang="es-MX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será siempre fiel a Dios. Jeremías 32:40 </a:t>
            </a:r>
            <a:r>
              <a:rPr kumimoji="0" lang="es-MX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es-MX" sz="32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1.gstatic.com/images?q=tbn:ANd9GcS5LJI-W8_ahgZ8eNFwkI5bJxWIf1LJqbh8sZulWK1yUXr0er2h2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2348880"/>
            <a:ext cx="2190750" cy="2085976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323528" y="1988840"/>
            <a:ext cx="576064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400" b="1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MX" sz="4400" b="1" dirty="0" smtClean="0">
                <a:latin typeface="Arial" pitchFamily="34" charset="0"/>
                <a:cs typeface="Arial" pitchFamily="34" charset="0"/>
              </a:rPr>
              <a:t>temor que usted le tiene a </a:t>
            </a:r>
            <a:r>
              <a:rPr lang="es-MX" sz="4400" b="1" dirty="0" smtClean="0">
                <a:latin typeface="Arial" pitchFamily="34" charset="0"/>
                <a:cs typeface="Arial" pitchFamily="34" charset="0"/>
              </a:rPr>
              <a:t>Dios,  </a:t>
            </a:r>
            <a:r>
              <a:rPr lang="es-MX" sz="4400" b="1" dirty="0" smtClean="0">
                <a:latin typeface="Arial" pitchFamily="34" charset="0"/>
                <a:cs typeface="Arial" pitchFamily="34" charset="0"/>
              </a:rPr>
              <a:t>¿</a:t>
            </a:r>
            <a:r>
              <a:rPr lang="es-MX" sz="4400" b="1" dirty="0" smtClean="0">
                <a:latin typeface="Arial" pitchFamily="34" charset="0"/>
                <a:cs typeface="Arial" pitchFamily="34" charset="0"/>
              </a:rPr>
              <a:t>está </a:t>
            </a:r>
            <a:r>
              <a:rPr lang="es-MX" sz="4400" b="1" dirty="0" smtClean="0">
                <a:latin typeface="Arial" pitchFamily="34" charset="0"/>
                <a:cs typeface="Arial" pitchFamily="34" charset="0"/>
              </a:rPr>
              <a:t>produciendo estos resultados?  </a:t>
            </a:r>
            <a:endParaRPr lang="es-MX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55776" y="26064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" pitchFamily="34" charset="0"/>
                <a:cs typeface="Arial" pitchFamily="34" charset="0"/>
              </a:rPr>
              <a:t>CONCLUSION:</a:t>
            </a:r>
            <a:endParaRPr lang="es-MX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1251912"/>
            <a:ext cx="576064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dirty="0" smtClean="0">
                <a:latin typeface="Arial" pitchFamily="34" charset="0"/>
                <a:cs typeface="Arial" pitchFamily="34" charset="0"/>
              </a:rPr>
              <a:t>Sin el verdadero temor a Dios no es posible ser un siervo de Dios fiel, no es posible ser obediente a voluntad de Dios. La Biblia dice que los que no escogieron el temor de Dios serán completamente rechazados por Dios. </a:t>
            </a:r>
            <a:endParaRPr lang="es-MX" sz="3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3200" b="1" dirty="0" smtClean="0">
                <a:latin typeface="Arial" pitchFamily="34" charset="0"/>
                <a:cs typeface="Arial" pitchFamily="34" charset="0"/>
              </a:rPr>
              <a:t>Proverbios  </a:t>
            </a: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1:28-33. </a:t>
            </a:r>
            <a:endParaRPr lang="es-MX" sz="3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4400" dirty="0" smtClean="0"/>
              <a:t> </a:t>
            </a:r>
            <a:endParaRPr lang="es-MX" sz="4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2555776" y="26064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" pitchFamily="34" charset="0"/>
                <a:cs typeface="Arial" pitchFamily="34" charset="0"/>
              </a:rPr>
              <a:t>CONCLUSION:</a:t>
            </a:r>
            <a:endParaRPr lang="es-MX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http://t0.gstatic.com/images?q=tbn:ANd9GcRFvn6qYPqNS5HqIoNTiaMWYRavX1zpCbzQ9FizCj69K-1pI-P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2276872"/>
            <a:ext cx="2409498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55776" y="476672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" pitchFamily="34" charset="0"/>
                <a:cs typeface="Arial" pitchFamily="34" charset="0"/>
              </a:rPr>
              <a:t>INTRODUCCION</a:t>
            </a:r>
            <a:endParaRPr lang="es-MX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67544" y="1412776"/>
            <a:ext cx="568863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b="1" dirty="0" smtClean="0">
                <a:latin typeface="Arial" pitchFamily="34" charset="0"/>
                <a:cs typeface="Arial" pitchFamily="34" charset="0"/>
              </a:rPr>
              <a:t>¿Qué </a:t>
            </a: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es el temor a Dios?</a:t>
            </a:r>
            <a:r>
              <a:rPr lang="es-MX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s-ES_tradnl" sz="3200" dirty="0" smtClean="0">
                <a:latin typeface="Arial" pitchFamily="34" charset="0"/>
                <a:cs typeface="Arial" pitchFamily="34" charset="0"/>
              </a:rPr>
              <a:t>Es el motivo controlador de la vida, en asuntos espirituales y morales, no un mero temor de Su poder y justa retribución, sino un saludable miedo a desagradarle, temor que ahuyenta el terror que lleva a alejarse de Su presencia. </a:t>
            </a:r>
            <a:endParaRPr lang="es-MX" sz="3200" dirty="0" smtClean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  <p:pic>
        <p:nvPicPr>
          <p:cNvPr id="2050" name="Picture 2" descr="http://t0.gstatic.com/images?q=tbn:ANd9GcRFvn6qYPqNS5HqIoNTiaMWYRavX1zpCbzQ9FizCj69K-1pI-P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2636912"/>
            <a:ext cx="2409498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magoantonio.es/images/pergamino_gde2abcd.gi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5400000">
            <a:off x="1072654" y="-965149"/>
            <a:ext cx="6857999" cy="8788298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2294614" y="836712"/>
            <a:ext cx="45704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Proverbios 1:24-28. </a:t>
            </a:r>
            <a:endParaRPr lang="es-MX" sz="3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683568" y="1700808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24</a:t>
            </a:r>
            <a:r>
              <a:rPr lang="es-MX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Por cuanto llamé, y no quisisteis oír, Extendí mi mano, y no hubo quien atendiese, </a:t>
            </a:r>
            <a:r>
              <a:rPr lang="es-MX" sz="36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25</a:t>
            </a:r>
            <a:r>
              <a:rPr lang="es-MX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Sino que desechasteis todo consejo mío Y mi reprensión no quisisteis, </a:t>
            </a:r>
            <a:r>
              <a:rPr lang="es-MX" sz="36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26</a:t>
            </a:r>
            <a:r>
              <a:rPr lang="es-MX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También yo me reiré en vuestra calamidad, Y me burlaré cuando os viniere lo que teméis;  </a:t>
            </a:r>
            <a:endParaRPr lang="es-MX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magoantonio.es/images/pergamino_gde2abcd.gi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5400000">
            <a:off x="1072654" y="-965149"/>
            <a:ext cx="6857999" cy="8788298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2294614" y="692696"/>
            <a:ext cx="45704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Proverbios 1:24-28. </a:t>
            </a:r>
            <a:endParaRPr lang="es-MX" sz="3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899592" y="1556792"/>
            <a:ext cx="73448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27</a:t>
            </a:r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Cuando viniere como una destrucción lo que teméis, Y vuestra calamidad llegare como un torbellino; Cuando sobre vosotros viniere tribulación y angustia. </a:t>
            </a:r>
            <a:r>
              <a:rPr lang="es-MX" sz="32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28</a:t>
            </a:r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Entonces me llamarán, y no responderé; Me buscarán de mañana, y no me hallarán. </a:t>
            </a:r>
            <a:r>
              <a:rPr lang="es-MX" sz="32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29</a:t>
            </a:r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32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Por cuanto aborrecieron la sabiduría, Y no escogieron el temor de Jehová</a:t>
            </a:r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endParaRPr lang="es-MX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t2.gstatic.com/images?q=tbn:ANd9GcTGQ4H_Ko8ns0DoGuItzzhKqjO6zVm3q3EztDXkUGfxtgXaEDS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85344"/>
            <a:ext cx="8712968" cy="6584016"/>
          </a:xfrm>
          <a:prstGeom prst="flowChartAlternateProcess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323528" y="260648"/>
            <a:ext cx="23042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Adorable" pitchFamily="66" charset="0"/>
              </a:rPr>
              <a:t>FIN</a:t>
            </a:r>
            <a:endParaRPr lang="es-MX" sz="6000" dirty="0">
              <a:latin typeface="Adorabl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INTRODUCCION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5122912" cy="4525963"/>
          </a:xfrm>
        </p:spPr>
        <p:txBody>
          <a:bodyPr/>
          <a:lstStyle/>
          <a:p>
            <a:pPr algn="just"/>
            <a:r>
              <a:rPr lang="es-MX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temor de Dios es indispensable para poder agradar a Dios y ser un buen servidor de Dios. Es temor a Dios debe ser permanente.   </a:t>
            </a:r>
          </a:p>
          <a:p>
            <a:pPr algn="just"/>
            <a:r>
              <a:rPr lang="es-MX" b="1" i="1" dirty="0" err="1" smtClean="0">
                <a:latin typeface="Arial" pitchFamily="34" charset="0"/>
                <a:cs typeface="Arial" pitchFamily="34" charset="0"/>
              </a:rPr>
              <a:t>Vease</a:t>
            </a:r>
            <a:r>
              <a:rPr lang="es-MX" b="1" i="1" dirty="0" smtClean="0">
                <a:latin typeface="Arial" pitchFamily="34" charset="0"/>
                <a:cs typeface="Arial" pitchFamily="34" charset="0"/>
              </a:rPr>
              <a:t> 1 </a:t>
            </a:r>
            <a:r>
              <a:rPr lang="es-MX" b="1" i="1" dirty="0" smtClean="0">
                <a:latin typeface="Arial" pitchFamily="34" charset="0"/>
                <a:cs typeface="Arial" pitchFamily="34" charset="0"/>
              </a:rPr>
              <a:t>Pedro 1:17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6" name="Picture 2" descr="http://t2.gstatic.com/images?q=tbn:ANd9GcT3p-Le06janBPTev_nhNg3pyKGU-gAqx7Fwuqk5wOtvO5SCKJ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2060848"/>
            <a:ext cx="2376264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magoantonio.es/images/pergamino_gde2abcd.gi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5400000">
            <a:off x="1144662" y="-965148"/>
            <a:ext cx="6857999" cy="8788298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2843808" y="980728"/>
            <a:ext cx="4032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Pedro 1:17</a:t>
            </a:r>
            <a:endParaRPr lang="es-MX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187624" y="2060848"/>
            <a:ext cx="68407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17</a:t>
            </a:r>
            <a:r>
              <a:rPr lang="es-MX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si invocáis por Padre a aquel que sin acepción de personas juzga según la obra de cada uno, </a:t>
            </a:r>
            <a:r>
              <a:rPr lang="es-MX" sz="40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conducíos en temor todo el tiempo </a:t>
            </a:r>
            <a:r>
              <a:rPr lang="es-MX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vuestra peregrinación; </a:t>
            </a:r>
            <a:endParaRPr lang="es-MX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magoantonio.es/images/pergamino_gde2abc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4662" y="-965148"/>
            <a:ext cx="6857999" cy="8788298"/>
          </a:xfrm>
          <a:prstGeom prst="rect">
            <a:avLst/>
          </a:prstGeom>
          <a:noFill/>
        </p:spPr>
      </p:pic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584975"/>
            <a:ext cx="9144000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RESULTADOS DEL TEMOR A DIOS</a:t>
            </a:r>
            <a:endParaRPr kumimoji="0" lang="es-MX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971600" y="1412776"/>
            <a:ext cx="727280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Si usted tiene temor a Dios es sabio. Prov. 1:7.</a:t>
            </a:r>
            <a:endParaRPr kumimoji="0" lang="es-MX" sz="32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683568" y="2852936"/>
            <a:ext cx="770485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“El principio de la sabiduría es el temor de Jehová; </a:t>
            </a:r>
          </a:p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Los insensatos desprecian la sabiduría y la enseñanza”.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magoantonio.es/images/pergamino_gde2abc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4662" y="-965148"/>
            <a:ext cx="6857999" cy="8788298"/>
          </a:xfrm>
          <a:prstGeom prst="rect">
            <a:avLst/>
          </a:prstGeom>
          <a:noFill/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584975"/>
            <a:ext cx="9144000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RESULTADOS DEL TEMOR A DIOS</a:t>
            </a:r>
            <a:endParaRPr kumimoji="0" lang="es-MX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71600" y="1658997"/>
            <a:ext cx="72728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32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83568" y="3027439"/>
            <a:ext cx="770485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36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s-MX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“No seas sabio en tu propia opinión; Teme a Jehová, y apártate del mal”;</a:t>
            </a:r>
            <a:endParaRPr kumimoji="0" lang="es-MX" sz="36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971600" y="1412776"/>
            <a:ext cx="727280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3200" b="1" i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s-MX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Si usted tiene temor a Dios se</a:t>
            </a:r>
            <a:r>
              <a:rPr kumimoji="0" lang="es-MX" sz="3200" b="1" i="1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apartara del mal. Prov. </a:t>
            </a:r>
            <a:r>
              <a:rPr lang="es-MX" sz="3200" b="1" i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3:7</a:t>
            </a:r>
            <a:endParaRPr kumimoji="0" lang="es-MX" sz="32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www.magoantonio.es/images/pergamino_gde2abc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4662" y="-965148"/>
            <a:ext cx="6857999" cy="8788298"/>
          </a:xfrm>
          <a:prstGeom prst="rect">
            <a:avLst/>
          </a:prstGeom>
          <a:noFill/>
        </p:spPr>
      </p:pic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584975"/>
            <a:ext cx="9144000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RESULTADOS DEL TEMOR A DIOS</a:t>
            </a:r>
            <a:endParaRPr kumimoji="0" lang="es-MX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971600" y="1658997"/>
            <a:ext cx="72728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32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683568" y="2924944"/>
            <a:ext cx="770485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s-MX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“</a:t>
            </a:r>
            <a:r>
              <a:rPr lang="es-MX" sz="36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s-MX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Con misericordia y verdad se corrige el pecado, Y con el temor de Jehová los hombres se apartan del mal”. </a:t>
            </a:r>
            <a:endParaRPr kumimoji="0" lang="es-MX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971600" y="1412776"/>
            <a:ext cx="727280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3200" b="1" i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s-MX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Si usted tiene temor a Dios se</a:t>
            </a:r>
            <a:r>
              <a:rPr kumimoji="0" lang="es-MX" sz="3200" b="1" i="1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apartara del mal. Prov. 16:6</a:t>
            </a:r>
            <a:endParaRPr kumimoji="0" lang="es-MX" sz="32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www.magoantonio.es/images/pergamino_gde2abc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4662" y="-965148"/>
            <a:ext cx="6857999" cy="8788298"/>
          </a:xfrm>
          <a:prstGeom prst="rect">
            <a:avLst/>
          </a:prstGeom>
          <a:noFill/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584975"/>
            <a:ext cx="9144000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RESULTADOS DEL TEMOR A DIOS</a:t>
            </a:r>
            <a:endParaRPr kumimoji="0" lang="es-MX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971600" y="1658997"/>
            <a:ext cx="72728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32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683568" y="2924944"/>
            <a:ext cx="770485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s-MX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“</a:t>
            </a:r>
            <a:r>
              <a:rPr lang="es-MX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 temor de Jehová es aborrecer el mal; La soberbia y la arrogancia, el mal camino, Y la boca perversa, aborrezco”.</a:t>
            </a:r>
            <a:endParaRPr kumimoji="0" lang="es-MX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971600" y="1412776"/>
            <a:ext cx="727280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3200" b="1" i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s-MX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Si usted tiene temor a Dios</a:t>
            </a:r>
            <a:r>
              <a:rPr lang="es-MX" sz="3200" dirty="0" smtClean="0"/>
              <a:t> </a:t>
            </a:r>
            <a:r>
              <a:rPr lang="es-MX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aborrecerá el mal. Prov. 8:13.</a:t>
            </a:r>
            <a:r>
              <a:rPr kumimoji="0" lang="es-MX" sz="3200" b="1" i="1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s-MX" sz="32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magoantonio.es/images/pergamino_gde2abc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4662" y="-965148"/>
            <a:ext cx="6857999" cy="8788298"/>
          </a:xfrm>
          <a:prstGeom prst="rect">
            <a:avLst/>
          </a:prstGeom>
          <a:noFill/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584975"/>
            <a:ext cx="9144000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RESULTADOS DEL TEMOR A DIOS</a:t>
            </a:r>
            <a:endParaRPr kumimoji="0" lang="es-MX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71600" y="1658997"/>
            <a:ext cx="72728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32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83568" y="2780928"/>
            <a:ext cx="770485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s-MX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“</a:t>
            </a:r>
            <a:r>
              <a:rPr lang="es-MX" sz="36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es-MX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Moisés respondió al pueblo: No temáis; porque para probaros vino Dios, y para que su temor esté delante de vosotros, para que no pequéis”. </a:t>
            </a:r>
            <a:endParaRPr kumimoji="0" lang="es-MX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971600" y="1412776"/>
            <a:ext cx="727280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3200" b="1" i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es-MX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Si usted tiene temor a Dios</a:t>
            </a:r>
            <a:r>
              <a:rPr lang="es-MX" sz="3200" dirty="0" smtClean="0"/>
              <a:t> </a:t>
            </a:r>
            <a:r>
              <a:rPr lang="es-MX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dejara el pecado. Éxodo 20:20</a:t>
            </a:r>
            <a:r>
              <a:rPr kumimoji="0" lang="es-MX" sz="3200" b="1" i="1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s-MX" sz="32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1049</Words>
  <Application>Microsoft Office PowerPoint</Application>
  <PresentationFormat>Presentación en pantalla (4:3)</PresentationFormat>
  <Paragraphs>66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Tema de Office</vt:lpstr>
      <vt:lpstr>Diapositiva 1</vt:lpstr>
      <vt:lpstr>Diapositiva 2</vt:lpstr>
      <vt:lpstr>INTRODUCCION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Isabel Puente</dc:creator>
  <cp:lastModifiedBy>Isabel Puente</cp:lastModifiedBy>
  <cp:revision>48</cp:revision>
  <dcterms:created xsi:type="dcterms:W3CDTF">2012-03-10T19:36:21Z</dcterms:created>
  <dcterms:modified xsi:type="dcterms:W3CDTF">2012-03-11T03:31:03Z</dcterms:modified>
</cp:coreProperties>
</file>