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3" r:id="rId5"/>
    <p:sldId id="264" r:id="rId6"/>
    <p:sldId id="265" r:id="rId7"/>
    <p:sldId id="266" r:id="rId8"/>
    <p:sldId id="267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3ADD8-2FA7-4390-866B-EB8C1B484089}" type="datetimeFigureOut">
              <a:rPr lang="en-US" smtClean="0"/>
              <a:t>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AF3EF-F81E-4689-8B71-641CF7B27A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340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3ADD8-2FA7-4390-866B-EB8C1B484089}" type="datetimeFigureOut">
              <a:rPr lang="en-US" smtClean="0"/>
              <a:t>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AF3EF-F81E-4689-8B71-641CF7B27A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554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3ADD8-2FA7-4390-866B-EB8C1B484089}" type="datetimeFigureOut">
              <a:rPr lang="en-US" smtClean="0"/>
              <a:t>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AF3EF-F81E-4689-8B71-641CF7B27A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097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3ADD8-2FA7-4390-866B-EB8C1B484089}" type="datetimeFigureOut">
              <a:rPr lang="en-US" smtClean="0"/>
              <a:t>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AF3EF-F81E-4689-8B71-641CF7B27A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210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3ADD8-2FA7-4390-866B-EB8C1B484089}" type="datetimeFigureOut">
              <a:rPr lang="en-US" smtClean="0"/>
              <a:t>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AF3EF-F81E-4689-8B71-641CF7B27A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922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3ADD8-2FA7-4390-866B-EB8C1B484089}" type="datetimeFigureOut">
              <a:rPr lang="en-US" smtClean="0"/>
              <a:t>1/12/2014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AF3EF-F81E-4689-8B71-641CF7B27A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966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3ADD8-2FA7-4390-866B-EB8C1B484089}" type="datetimeFigureOut">
              <a:rPr lang="en-US" smtClean="0"/>
              <a:t>1/12/2014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AF3EF-F81E-4689-8B71-641CF7B27A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029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3ADD8-2FA7-4390-866B-EB8C1B484089}" type="datetimeFigureOut">
              <a:rPr lang="en-US" smtClean="0"/>
              <a:t>1/12/2014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AF3EF-F81E-4689-8B71-641CF7B27A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388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3ADD8-2FA7-4390-866B-EB8C1B484089}" type="datetimeFigureOut">
              <a:rPr lang="en-US" smtClean="0"/>
              <a:t>1/12/2014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AF3EF-F81E-4689-8B71-641CF7B27A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206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3ADD8-2FA7-4390-866B-EB8C1B484089}" type="datetimeFigureOut">
              <a:rPr lang="en-US" smtClean="0"/>
              <a:t>1/12/2014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AF3EF-F81E-4689-8B71-641CF7B27A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352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3ADD8-2FA7-4390-866B-EB8C1B484089}" type="datetimeFigureOut">
              <a:rPr lang="en-US" smtClean="0"/>
              <a:t>1/12/2014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AF3EF-F81E-4689-8B71-641CF7B27A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541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33ADD8-2FA7-4390-866B-EB8C1B484089}" type="datetimeFigureOut">
              <a:rPr lang="en-US" smtClean="0"/>
              <a:t>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BAF3EF-F81E-4689-8B71-641CF7B27A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217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m/url?sa=i&amp;rct=j&amp;q=&amp;esrc=s&amp;source=images&amp;cd=&amp;cad=rja&amp;docid=FKJfVfHuwyl4MM&amp;tbnid=D__-Px9FdU2ayM:&amp;ved=0CAUQjRw&amp;url=http://paleoastronautica.blogspot.com/2012_03_01_archive.html&amp;ei=GmPNUsO-Ocjx2wWng4DQBA&amp;psig=AFQjCNFWE-axgpPPtSa_DGu19ljy8DeT2A&amp;ust=1389278229527830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m/url?sa=i&amp;rct=j&amp;q=&amp;esrc=s&amp;source=images&amp;cd=&amp;cad=rja&amp;docid=FKJfVfHuwyl4MM&amp;tbnid=D__-Px9FdU2ayM:&amp;ved=0CAUQjRw&amp;url=http://paleoastronautica.blogspot.com/2012_03_01_archive.html&amp;ei=GmPNUsO-Ocjx2wWng4DQBA&amp;psig=AFQjCNFWE-axgpPPtSa_DGu19ljy8DeT2A&amp;ust=1389278229527830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hyperlink" Target="http://www.google.com/url?sa=i&amp;rct=j&amp;q=&amp;esrc=s&amp;source=images&amp;cd=&amp;cad=rja&amp;docid=5NClixn-qKHxBM&amp;tbnid=dFVlxT82yiDlhM:&amp;ved=0CAUQjRw&amp;url=http://diariopregon.blogspot.com/2011_03_29_archive.html&amp;ei=yrzFUu_4L-Oc2AXqsYCoCQ&amp;psig=AFQjCNENvXUcjMy-tfRrUUwUCzNjskqucA&amp;ust=1388776727611358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m/url?sa=i&amp;rct=j&amp;q=&amp;esrc=s&amp;source=images&amp;cd=&amp;cad=rja&amp;docid=FKJfVfHuwyl4MM&amp;tbnid=D__-Px9FdU2ayM:&amp;ved=0CAUQjRw&amp;url=http://paleoastronautica.blogspot.com/2012_03_01_archive.html&amp;ei=GmPNUsO-Ocjx2wWng4DQBA&amp;psig=AFQjCNFWE-axgpPPtSa_DGu19ljy8DeT2A&amp;ust=1389278229527830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hyperlink" Target="http://www.google.com/url?sa=i&amp;rct=j&amp;q=&amp;esrc=s&amp;source=images&amp;cd=&amp;cad=rja&amp;docid=5NClixn-qKHxBM&amp;tbnid=dFVlxT82yiDlhM:&amp;ved=0CAUQjRw&amp;url=http://diariopregon.blogspot.com/2011_03_29_archive.html&amp;ei=yrzFUu_4L-Oc2AXqsYCoCQ&amp;psig=AFQjCNENvXUcjMy-tfRrUUwUCzNjskqucA&amp;ust=1388776727611358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m/url?sa=i&amp;rct=j&amp;q=&amp;esrc=s&amp;source=images&amp;cd=&amp;cad=rja&amp;docid=FKJfVfHuwyl4MM&amp;tbnid=D__-Px9FdU2ayM:&amp;ved=0CAUQjRw&amp;url=http://paleoastronautica.blogspot.com/2012_03_01_archive.html&amp;ei=GmPNUsO-Ocjx2wWng4DQBA&amp;psig=AFQjCNFWE-axgpPPtSa_DGu19ljy8DeT2A&amp;ust=1389278229527830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hyperlink" Target="http://www.google.com/url?sa=i&amp;rct=j&amp;q=&amp;esrc=s&amp;source=images&amp;cd=&amp;cad=rja&amp;docid=5NClixn-qKHxBM&amp;tbnid=dFVlxT82yiDlhM:&amp;ved=0CAUQjRw&amp;url=http://diariopregon.blogspot.com/2011_03_29_archive.html&amp;ei=yrzFUu_4L-Oc2AXqsYCoCQ&amp;psig=AFQjCNENvXUcjMy-tfRrUUwUCzNjskqucA&amp;ust=1388776727611358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m/url?sa=i&amp;rct=j&amp;q=&amp;esrc=s&amp;source=images&amp;cd=&amp;cad=rja&amp;docid=FKJfVfHuwyl4MM&amp;tbnid=D__-Px9FdU2ayM:&amp;ved=0CAUQjRw&amp;url=http://paleoastronautica.blogspot.com/2012_03_01_archive.html&amp;ei=GmPNUsO-Ocjx2wWng4DQBA&amp;psig=AFQjCNFWE-axgpPPtSa_DGu19ljy8DeT2A&amp;ust=1389278229527830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hyperlink" Target="http://www.google.com/url?sa=i&amp;rct=j&amp;q=&amp;esrc=s&amp;source=images&amp;cd=&amp;cad=rja&amp;docid=5NClixn-qKHxBM&amp;tbnid=dFVlxT82yiDlhM:&amp;ved=0CAUQjRw&amp;url=http://diariopregon.blogspot.com/2011_03_29_archive.html&amp;ei=yrzFUu_4L-Oc2AXqsYCoCQ&amp;psig=AFQjCNENvXUcjMy-tfRrUUwUCzNjskqucA&amp;ust=1388776727611358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m/url?sa=i&amp;rct=j&amp;q=&amp;esrc=s&amp;source=images&amp;cd=&amp;cad=rja&amp;docid=FKJfVfHuwyl4MM&amp;tbnid=D__-Px9FdU2ayM:&amp;ved=0CAUQjRw&amp;url=http://paleoastronautica.blogspot.com/2012_03_01_archive.html&amp;ei=GmPNUsO-Ocjx2wWng4DQBA&amp;psig=AFQjCNFWE-axgpPPtSa_DGu19ljy8DeT2A&amp;ust=1389278229527830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hyperlink" Target="http://www.google.com/url?sa=i&amp;rct=j&amp;q=&amp;esrc=s&amp;source=images&amp;cd=&amp;cad=rja&amp;docid=5NClixn-qKHxBM&amp;tbnid=dFVlxT82yiDlhM:&amp;ved=0CAUQjRw&amp;url=http://diariopregon.blogspot.com/2011_03_29_archive.html&amp;ei=yrzFUu_4L-Oc2AXqsYCoCQ&amp;psig=AFQjCNENvXUcjMy-tfRrUUwUCzNjskqucA&amp;ust=1388776727611358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m/url?sa=i&amp;rct=j&amp;q=&amp;esrc=s&amp;source=images&amp;cd=&amp;cad=rja&amp;docid=FKJfVfHuwyl4MM&amp;tbnid=D__-Px9FdU2ayM:&amp;ved=0CAUQjRw&amp;url=http://paleoastronautica.blogspot.com/2012_03_01_archive.html&amp;ei=GmPNUsO-Ocjx2wWng4DQBA&amp;psig=AFQjCNFWE-axgpPPtSa_DGu19ljy8DeT2A&amp;ust=1389278229527830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hyperlink" Target="http://www.google.com/url?sa=i&amp;rct=j&amp;q=&amp;esrc=s&amp;source=images&amp;cd=&amp;cad=rja&amp;docid=5NClixn-qKHxBM&amp;tbnid=dFVlxT82yiDlhM:&amp;ved=0CAUQjRw&amp;url=http://diariopregon.blogspot.com/2011_03_29_archive.html&amp;ei=yrzFUu_4L-Oc2AXqsYCoCQ&amp;psig=AFQjCNENvXUcjMy-tfRrUUwUCzNjskqucA&amp;ust=1388776727611358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m/url?sa=i&amp;rct=j&amp;q=&amp;esrc=s&amp;source=images&amp;cd=&amp;cad=rja&amp;docid=FKJfVfHuwyl4MM&amp;tbnid=D__-Px9FdU2ayM:&amp;ved=0CAUQjRw&amp;url=http://paleoastronautica.blogspot.com/2012_03_01_archive.html&amp;ei=GmPNUsO-Ocjx2wWng4DQBA&amp;psig=AFQjCNFWE-axgpPPtSa_DGu19ljy8DeT2A&amp;ust=1389278229527830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hyperlink" Target="http://www.google.com/url?sa=i&amp;rct=j&amp;q=&amp;esrc=s&amp;source=images&amp;cd=&amp;cad=rja&amp;docid=5NClixn-qKHxBM&amp;tbnid=dFVlxT82yiDlhM:&amp;ved=0CAUQjRw&amp;url=http://diariopregon.blogspot.com/2011_03_29_archive.html&amp;ei=yrzFUu_4L-Oc2AXqsYCoCQ&amp;psig=AFQjCNENvXUcjMy-tfRrUUwUCzNjskqucA&amp;ust=1388776727611358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http://1.bp.blogspot.com/-5BG0qOxGm_Q/T1YNFMMskqI/AAAAAAAAAP4/ftAozAHVAPw/s400/Destrucci%C3%B3n+de+Sodoma+y+Gomorra+XXL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2191"/>
            <a:ext cx="9143999" cy="6876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9831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http://1.bp.blogspot.com/-5BG0qOxGm_Q/T1YNFMMskqI/AAAAAAAAAP4/ftAozAHVAPw/s400/Destrucci%C3%B3n+de+Sodoma+y+Gomorra+XXL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2191"/>
            <a:ext cx="9143999" cy="6876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 rot="2028020">
            <a:off x="645326" y="2086222"/>
            <a:ext cx="671369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¡Salva Tu Vida!</a:t>
            </a:r>
            <a:endParaRPr lang="es-MX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iandra GD" panose="020E0502030308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76400" y="5125998"/>
            <a:ext cx="530465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6600" dirty="0" smtClean="0">
                <a:latin typeface="Maiandra GD" panose="020E0502030308020204" pitchFamily="34" charset="0"/>
              </a:rPr>
              <a:t>¡Génesis 19:17</a:t>
            </a:r>
            <a:endParaRPr lang="es-MX" sz="6600" dirty="0">
              <a:latin typeface="Maiandra GD" panose="020E0502030308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001667" y="5865304"/>
            <a:ext cx="754406" cy="369332"/>
          </a:xfrm>
          <a:prstGeom prst="rect">
            <a:avLst/>
          </a:prstGeom>
        </p:spPr>
        <p:txBody>
          <a:bodyPr wrap="none">
            <a:prstTxWarp prst="textArchUp">
              <a:avLst/>
            </a:prstTxWarp>
            <a:spAutoFit/>
          </a:bodyPr>
          <a:lstStyle/>
          <a:p>
            <a:r>
              <a:rPr lang="es-MX" b="1" dirty="0" smtClean="0">
                <a:latin typeface="Pristina" panose="03060402040406080204" pitchFamily="66" charset="0"/>
                <a:ea typeface="Gulim" panose="020B0600000101010101" pitchFamily="34" charset="-127"/>
              </a:rPr>
              <a:t>Iglesia De Cristo </a:t>
            </a:r>
            <a:endParaRPr lang="es-MX" b="1" dirty="0">
              <a:latin typeface="Pristina" panose="03060402040406080204" pitchFamily="66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967549" y="6279333"/>
            <a:ext cx="770792" cy="369332"/>
          </a:xfrm>
          <a:prstGeom prst="rect">
            <a:avLst/>
          </a:prstGeom>
        </p:spPr>
        <p:txBody>
          <a:bodyPr wrap="none">
            <a:prstTxWarp prst="textArchDown">
              <a:avLst/>
            </a:prstTxWarp>
            <a:spAutoFit/>
          </a:bodyPr>
          <a:lstStyle/>
          <a:p>
            <a:r>
              <a:rPr lang="es-MX" b="1" dirty="0" smtClean="0">
                <a:latin typeface="Pristina" panose="03060402040406080204" pitchFamily="66" charset="0"/>
              </a:rPr>
              <a:t>En Brown Trial</a:t>
            </a:r>
            <a:endParaRPr lang="es-MX" b="1" dirty="0">
              <a:latin typeface="Pristina" panose="03060402040406080204" pitchFamily="66" charset="0"/>
            </a:endParaRPr>
          </a:p>
        </p:txBody>
      </p:sp>
      <p:pic>
        <p:nvPicPr>
          <p:cNvPr id="10" name="Picture 2" descr="http://lh5.ggpht.com/_eP6LEazLxSY/TZIj2uGQmvI/AAAAAAAAMCI/0RX9y9JSYAo/Cristo%20Rey_thumb%5B3%5D.jpg?imgmax=800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7153" y="5945149"/>
            <a:ext cx="252158" cy="474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8525682" y="6094106"/>
            <a:ext cx="3991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b="1" dirty="0" smtClean="0">
                <a:latin typeface="Pristina" panose="03060402040406080204" pitchFamily="66" charset="0"/>
                <a:ea typeface="Gulim" panose="020B0600000101010101" pitchFamily="34" charset="-127"/>
              </a:rPr>
              <a:t>14 </a:t>
            </a:r>
            <a:endParaRPr lang="es-MX" b="1" dirty="0">
              <a:latin typeface="Pristina" panose="03060402040406080204" pitchFamily="66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791845" y="6094106"/>
            <a:ext cx="4196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b="1" dirty="0" smtClean="0">
                <a:latin typeface="Pristina" panose="03060402040406080204" pitchFamily="66" charset="0"/>
                <a:ea typeface="Gulim" panose="020B0600000101010101" pitchFamily="34" charset="-127"/>
              </a:rPr>
              <a:t>20 </a:t>
            </a:r>
            <a:endParaRPr lang="es-MX" b="1" dirty="0">
              <a:latin typeface="Pristina" panose="0306040204040608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1367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http://1.bp.blogspot.com/-5BG0qOxGm_Q/T1YNFMMskqI/AAAAAAAAAP4/ftAozAHVAPw/s400/Destrucci%C3%B3n+de+Sodoma+y+Gomorra+XXL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2191"/>
            <a:ext cx="9143999" cy="6876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215150" y="0"/>
            <a:ext cx="671369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¡Salva Tu Vida!</a:t>
            </a:r>
            <a:endParaRPr lang="es-MX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iandra GD" panose="020E0502030308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143" y="1352468"/>
            <a:ext cx="48142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3600" b="1" dirty="0" smtClean="0">
                <a:latin typeface="Maiandra GD" panose="020E0502030308020204" pitchFamily="34" charset="0"/>
              </a:rPr>
              <a:t>I. </a:t>
            </a:r>
            <a:r>
              <a:rPr lang="es-MX" sz="3600" b="1" u="sng" dirty="0" smtClean="0">
                <a:latin typeface="Maiandra GD" panose="020E0502030308020204" pitchFamily="34" charset="0"/>
              </a:rPr>
              <a:t>Escapa Por Tu Vida…</a:t>
            </a:r>
            <a:endParaRPr lang="es-MX" sz="3600" b="1" dirty="0">
              <a:latin typeface="Maiandra GD" panose="020E0502030308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1984" y="2031456"/>
            <a:ext cx="879298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lphaUcPeriod"/>
            </a:pPr>
            <a:r>
              <a:rPr lang="es-MX" sz="3600" b="1" dirty="0" smtClean="0">
                <a:latin typeface="Maiandra GD" panose="020E0502030308020204" pitchFamily="34" charset="0"/>
              </a:rPr>
              <a:t>Los ángeles piden a Lot que salve su vida y salga de la ciudad</a:t>
            </a:r>
          </a:p>
          <a:p>
            <a:pPr marL="742950" indent="-742950">
              <a:buAutoNum type="alphaUcPeriod"/>
            </a:pPr>
            <a:r>
              <a:rPr lang="es-MX" sz="3600" b="1" dirty="0" smtClean="0">
                <a:latin typeface="Maiandra GD" panose="020E0502030308020204" pitchFamily="34" charset="0"/>
              </a:rPr>
              <a:t>Ahora Dios te pide que salves tu vida y salgas del mundo</a:t>
            </a:r>
            <a:endParaRPr lang="es-MX" sz="3600" b="1" dirty="0">
              <a:latin typeface="Maiandra GD" panose="020E0502030308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1999" y="4339780"/>
            <a:ext cx="4964821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742950" indent="-742950">
              <a:buAutoNum type="arabicPeriod"/>
            </a:pPr>
            <a:r>
              <a:rPr lang="es-MX" sz="3600" b="1" dirty="0" smtClean="0">
                <a:latin typeface="Maiandra GD" panose="020E0502030308020204" pitchFamily="34" charset="0"/>
              </a:rPr>
              <a:t>Romanos 5:12</a:t>
            </a:r>
          </a:p>
          <a:p>
            <a:pPr marL="742950" indent="-742950">
              <a:buAutoNum type="arabicPeriod"/>
            </a:pPr>
            <a:r>
              <a:rPr lang="es-MX" sz="3600" b="1" dirty="0" smtClean="0">
                <a:latin typeface="Maiandra GD" panose="020E0502030308020204" pitchFamily="34" charset="0"/>
              </a:rPr>
              <a:t>1 Juan 2:15-17</a:t>
            </a:r>
          </a:p>
          <a:p>
            <a:pPr marL="742950" indent="-742950">
              <a:buAutoNum type="arabicPeriod"/>
            </a:pPr>
            <a:r>
              <a:rPr lang="es-MX" sz="3600" b="1" dirty="0" smtClean="0">
                <a:latin typeface="Maiandra GD" panose="020E0502030308020204" pitchFamily="34" charset="0"/>
              </a:rPr>
              <a:t>Hechos 2:38-40; 47</a:t>
            </a:r>
          </a:p>
          <a:p>
            <a:pPr marL="742950" indent="-742950">
              <a:buAutoNum type="arabicPeriod"/>
            </a:pPr>
            <a:r>
              <a:rPr lang="es-MX" sz="3600" b="1" dirty="0" smtClean="0">
                <a:latin typeface="Maiandra GD" panose="020E0502030308020204" pitchFamily="34" charset="0"/>
              </a:rPr>
              <a:t>Santiago 4:8</a:t>
            </a:r>
            <a:endParaRPr lang="es-MX" sz="3600" b="1" dirty="0">
              <a:latin typeface="Maiandra GD" panose="020E0502030308020204" pitchFamily="34" charset="0"/>
            </a:endParaRPr>
          </a:p>
        </p:txBody>
      </p:sp>
      <p:pic>
        <p:nvPicPr>
          <p:cNvPr id="8" name="Picture 2" descr="http://lh5.ggpht.com/_eP6LEazLxSY/TZIj2uGQmvI/AAAAAAAAMCI/0RX9y9JSYAo/Cristo%20Rey_thumb%5B3%5D.jpg?imgmax=800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7153" y="5945149"/>
            <a:ext cx="252158" cy="474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>
            <a:off x="8001667" y="5865304"/>
            <a:ext cx="754406" cy="369332"/>
          </a:xfrm>
          <a:prstGeom prst="rect">
            <a:avLst/>
          </a:prstGeom>
        </p:spPr>
        <p:txBody>
          <a:bodyPr wrap="none">
            <a:prstTxWarp prst="textArchUp">
              <a:avLst/>
            </a:prstTxWarp>
            <a:spAutoFit/>
          </a:bodyPr>
          <a:lstStyle/>
          <a:p>
            <a:r>
              <a:rPr lang="es-MX" b="1" dirty="0" smtClean="0">
                <a:latin typeface="Pristina" panose="03060402040406080204" pitchFamily="66" charset="0"/>
                <a:ea typeface="Gulim" panose="020B0600000101010101" pitchFamily="34" charset="-127"/>
              </a:rPr>
              <a:t>Iglesia De Cristo </a:t>
            </a:r>
            <a:endParaRPr lang="es-MX" b="1" dirty="0">
              <a:latin typeface="Pristina" panose="03060402040406080204" pitchFamily="66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967549" y="6279333"/>
            <a:ext cx="770792" cy="369332"/>
          </a:xfrm>
          <a:prstGeom prst="rect">
            <a:avLst/>
          </a:prstGeom>
        </p:spPr>
        <p:txBody>
          <a:bodyPr wrap="none">
            <a:prstTxWarp prst="textArchDown">
              <a:avLst/>
            </a:prstTxWarp>
            <a:spAutoFit/>
          </a:bodyPr>
          <a:lstStyle/>
          <a:p>
            <a:r>
              <a:rPr lang="es-MX" b="1" dirty="0" smtClean="0">
                <a:latin typeface="Pristina" panose="03060402040406080204" pitchFamily="66" charset="0"/>
              </a:rPr>
              <a:t>En Brown Trial</a:t>
            </a:r>
            <a:endParaRPr lang="es-MX" b="1" dirty="0">
              <a:latin typeface="Pristina" panose="03060402040406080204" pitchFamily="66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525682" y="6094106"/>
            <a:ext cx="3991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b="1" dirty="0" smtClean="0">
                <a:latin typeface="Pristina" panose="03060402040406080204" pitchFamily="66" charset="0"/>
                <a:ea typeface="Gulim" panose="020B0600000101010101" pitchFamily="34" charset="-127"/>
              </a:rPr>
              <a:t>14 </a:t>
            </a:r>
            <a:endParaRPr lang="es-MX" b="1" dirty="0">
              <a:latin typeface="Pristina" panose="03060402040406080204" pitchFamily="66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791845" y="6094106"/>
            <a:ext cx="4196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b="1" dirty="0" smtClean="0">
                <a:latin typeface="Pristina" panose="03060402040406080204" pitchFamily="66" charset="0"/>
                <a:ea typeface="Gulim" panose="020B0600000101010101" pitchFamily="34" charset="-127"/>
              </a:rPr>
              <a:t>20 </a:t>
            </a:r>
            <a:endParaRPr lang="es-MX" b="1" dirty="0">
              <a:latin typeface="Pristina" panose="0306040204040608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2930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" dur="indefinite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9" dur="indefinite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3" dur="indefinite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4" dur="indefinite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2" dur="indefinite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3" dur="indefinite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1" dur="indefinite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2" dur="indefinite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http://1.bp.blogspot.com/-5BG0qOxGm_Q/T1YNFMMskqI/AAAAAAAAAP4/ftAozAHVAPw/s400/Destrucci%C3%B3n+de+Sodoma+y+Gomorra+XXL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2191"/>
            <a:ext cx="9143999" cy="6876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215150" y="0"/>
            <a:ext cx="671369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¡Salva Tu Vida!</a:t>
            </a:r>
            <a:endParaRPr lang="es-MX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iandra GD" panose="020E0502030308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13855" y="1219200"/>
            <a:ext cx="44861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3600" b="1" dirty="0" smtClean="0">
                <a:latin typeface="Maiandra GD" panose="020E0502030308020204" pitchFamily="34" charset="0"/>
              </a:rPr>
              <a:t>II. </a:t>
            </a:r>
            <a:r>
              <a:rPr lang="es-MX" sz="3600" b="1" u="sng" dirty="0" smtClean="0">
                <a:latin typeface="Maiandra GD" panose="020E0502030308020204" pitchFamily="34" charset="0"/>
              </a:rPr>
              <a:t>No Mires Tras Ti…</a:t>
            </a:r>
            <a:endParaRPr lang="es-MX" sz="3600" b="1" dirty="0">
              <a:latin typeface="Maiandra GD" panose="020E0502030308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1984" y="1682193"/>
            <a:ext cx="879298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lphaUcPeriod"/>
            </a:pPr>
            <a:r>
              <a:rPr lang="es-MX" sz="3600" b="1" dirty="0" smtClean="0">
                <a:latin typeface="Maiandra GD" panose="020E0502030308020204" pitchFamily="34" charset="0"/>
              </a:rPr>
              <a:t>Los ángeles piden a que una vez que salga de la ciudad, No mire atrás</a:t>
            </a:r>
          </a:p>
          <a:p>
            <a:pPr marL="742950" indent="-742950">
              <a:buAutoNum type="alphaUcPeriod"/>
            </a:pPr>
            <a:r>
              <a:rPr lang="es-MX" sz="3600" b="1" dirty="0" smtClean="0">
                <a:latin typeface="Maiandra GD" panose="020E0502030308020204" pitchFamily="34" charset="0"/>
              </a:rPr>
              <a:t>Ahora Dios te pide que si has de venir a Él, no pienses en lo que pierdes, sino en lo que has de ganar</a:t>
            </a:r>
            <a:endParaRPr lang="es-MX" sz="3600" b="1" dirty="0">
              <a:latin typeface="Maiandra GD" panose="020E0502030308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1999" y="4535823"/>
            <a:ext cx="3889206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742950" indent="-742950">
              <a:buAutoNum type="arabicPeriod"/>
            </a:pPr>
            <a:r>
              <a:rPr lang="es-MX" sz="3600" b="1" dirty="0" smtClean="0">
                <a:latin typeface="Maiandra GD" panose="020E0502030308020204" pitchFamily="34" charset="0"/>
              </a:rPr>
              <a:t>Lucas 9:62</a:t>
            </a:r>
          </a:p>
          <a:p>
            <a:pPr marL="742950" indent="-742950">
              <a:buAutoNum type="arabicPeriod"/>
            </a:pPr>
            <a:r>
              <a:rPr lang="es-MX" sz="3600" b="1" dirty="0" smtClean="0">
                <a:latin typeface="Maiandra GD" panose="020E0502030308020204" pitchFamily="34" charset="0"/>
              </a:rPr>
              <a:t>Romanos 6:21</a:t>
            </a:r>
          </a:p>
          <a:p>
            <a:pPr marL="742950" indent="-742950">
              <a:buAutoNum type="arabicPeriod"/>
            </a:pPr>
            <a:r>
              <a:rPr lang="es-MX" sz="3600" b="1" dirty="0" smtClean="0">
                <a:latin typeface="Maiandra GD" panose="020E0502030308020204" pitchFamily="34" charset="0"/>
              </a:rPr>
              <a:t>Hebreos 10:38</a:t>
            </a:r>
          </a:p>
          <a:p>
            <a:pPr marL="742950" indent="-742950">
              <a:buAutoNum type="arabicPeriod"/>
            </a:pPr>
            <a:r>
              <a:rPr lang="es-MX" sz="3600" b="1" dirty="0" smtClean="0">
                <a:latin typeface="Maiandra GD" panose="020E0502030308020204" pitchFamily="34" charset="0"/>
              </a:rPr>
              <a:t>Gálatas 3:3</a:t>
            </a:r>
            <a:endParaRPr lang="es-MX" sz="3600" b="1" dirty="0">
              <a:latin typeface="Maiandra GD" panose="020E0502030308020204" pitchFamily="34" charset="0"/>
            </a:endParaRPr>
          </a:p>
        </p:txBody>
      </p:sp>
      <p:pic>
        <p:nvPicPr>
          <p:cNvPr id="8" name="Picture 2" descr="http://lh5.ggpht.com/_eP6LEazLxSY/TZIj2uGQmvI/AAAAAAAAMCI/0RX9y9JSYAo/Cristo%20Rey_thumb%5B3%5D.jpg?imgmax=800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7153" y="5945149"/>
            <a:ext cx="252158" cy="474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>
            <a:off x="8001667" y="5865304"/>
            <a:ext cx="754406" cy="369332"/>
          </a:xfrm>
          <a:prstGeom prst="rect">
            <a:avLst/>
          </a:prstGeom>
        </p:spPr>
        <p:txBody>
          <a:bodyPr wrap="none">
            <a:prstTxWarp prst="textArchUp">
              <a:avLst/>
            </a:prstTxWarp>
            <a:spAutoFit/>
          </a:bodyPr>
          <a:lstStyle/>
          <a:p>
            <a:r>
              <a:rPr lang="es-MX" b="1" dirty="0" smtClean="0">
                <a:latin typeface="Pristina" panose="03060402040406080204" pitchFamily="66" charset="0"/>
                <a:ea typeface="Gulim" panose="020B0600000101010101" pitchFamily="34" charset="-127"/>
              </a:rPr>
              <a:t>Iglesia De Cristo </a:t>
            </a:r>
            <a:endParaRPr lang="es-MX" b="1" dirty="0">
              <a:latin typeface="Pristina" panose="03060402040406080204" pitchFamily="66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967549" y="6279333"/>
            <a:ext cx="770792" cy="369332"/>
          </a:xfrm>
          <a:prstGeom prst="rect">
            <a:avLst/>
          </a:prstGeom>
        </p:spPr>
        <p:txBody>
          <a:bodyPr wrap="none">
            <a:prstTxWarp prst="textArchDown">
              <a:avLst/>
            </a:prstTxWarp>
            <a:spAutoFit/>
          </a:bodyPr>
          <a:lstStyle/>
          <a:p>
            <a:r>
              <a:rPr lang="es-MX" b="1" dirty="0" smtClean="0">
                <a:latin typeface="Pristina" panose="03060402040406080204" pitchFamily="66" charset="0"/>
              </a:rPr>
              <a:t>En Brown Trial</a:t>
            </a:r>
            <a:endParaRPr lang="es-MX" b="1" dirty="0">
              <a:latin typeface="Pristina" panose="03060402040406080204" pitchFamily="66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525682" y="6094106"/>
            <a:ext cx="3991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b="1" dirty="0" smtClean="0">
                <a:latin typeface="Pristina" panose="03060402040406080204" pitchFamily="66" charset="0"/>
                <a:ea typeface="Gulim" panose="020B0600000101010101" pitchFamily="34" charset="-127"/>
              </a:rPr>
              <a:t>14 </a:t>
            </a:r>
            <a:endParaRPr lang="es-MX" b="1" dirty="0">
              <a:latin typeface="Pristina" panose="03060402040406080204" pitchFamily="66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791845" y="6094106"/>
            <a:ext cx="4196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b="1" dirty="0" smtClean="0">
                <a:latin typeface="Pristina" panose="03060402040406080204" pitchFamily="66" charset="0"/>
                <a:ea typeface="Gulim" panose="020B0600000101010101" pitchFamily="34" charset="-127"/>
              </a:rPr>
              <a:t>20 </a:t>
            </a:r>
            <a:endParaRPr lang="es-MX" b="1" dirty="0">
              <a:latin typeface="Pristina" panose="0306040204040608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4925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" dur="indefinite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9" dur="indefinite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3" dur="indefinite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4" dur="indefinite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2" dur="indefinite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3" dur="indefinite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1" dur="indefinite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2" dur="indefinite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http://1.bp.blogspot.com/-5BG0qOxGm_Q/T1YNFMMskqI/AAAAAAAAAP4/ftAozAHVAPw/s400/Destrucci%C3%B3n+de+Sodoma+y+Gomorra+XXL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2191"/>
            <a:ext cx="9143999" cy="6876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215150" y="0"/>
            <a:ext cx="671369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¡Salva Tu Vida!</a:t>
            </a:r>
            <a:endParaRPr lang="es-MX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iandra GD" panose="020E0502030308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143" y="1219200"/>
            <a:ext cx="62830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3600" b="1" dirty="0" smtClean="0">
                <a:latin typeface="Maiandra GD" panose="020E0502030308020204" pitchFamily="34" charset="0"/>
              </a:rPr>
              <a:t>III. </a:t>
            </a:r>
            <a:r>
              <a:rPr lang="es-MX" sz="3600" b="1" u="sng" dirty="0" smtClean="0">
                <a:latin typeface="Maiandra GD" panose="020E0502030308020204" pitchFamily="34" charset="0"/>
              </a:rPr>
              <a:t>No Pares En Esta Llanura…</a:t>
            </a:r>
            <a:endParaRPr lang="es-MX" sz="3600" b="1" dirty="0">
              <a:latin typeface="Maiandra GD" panose="020E0502030308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2766" y="1682523"/>
            <a:ext cx="879298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lphaUcPeriod"/>
            </a:pPr>
            <a:r>
              <a:rPr lang="es-MX" sz="3600" b="1" dirty="0" smtClean="0">
                <a:latin typeface="Maiandra GD" panose="020E0502030308020204" pitchFamily="34" charset="0"/>
              </a:rPr>
              <a:t>Los ángeles advierten a Lot de no quedarse cerca de la ciudad, no sea que muera</a:t>
            </a:r>
          </a:p>
          <a:p>
            <a:pPr marL="742950" indent="-742950">
              <a:buAutoNum type="alphaUcPeriod"/>
            </a:pPr>
            <a:r>
              <a:rPr lang="es-MX" sz="3600" b="1" dirty="0" smtClean="0">
                <a:latin typeface="Maiandra GD" panose="020E0502030308020204" pitchFamily="34" charset="0"/>
              </a:rPr>
              <a:t>Ahora Dios te pide que reconozcas, que el mundo no es todo…</a:t>
            </a:r>
            <a:endParaRPr lang="es-MX" sz="3600" b="1" dirty="0">
              <a:latin typeface="Maiandra GD" panose="020E0502030308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39183" y="4535823"/>
            <a:ext cx="4235455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742950" indent="-742950">
              <a:buAutoNum type="arabicPeriod"/>
            </a:pPr>
            <a:r>
              <a:rPr lang="es-MX" sz="3600" b="1" dirty="0" smtClean="0">
                <a:latin typeface="Maiandra GD" panose="020E0502030308020204" pitchFamily="34" charset="0"/>
              </a:rPr>
              <a:t>1 Juan 2:15-17</a:t>
            </a:r>
          </a:p>
          <a:p>
            <a:pPr marL="742950" indent="-742950">
              <a:buAutoNum type="arabicPeriod"/>
            </a:pPr>
            <a:r>
              <a:rPr lang="es-MX" sz="3600" b="1" dirty="0" smtClean="0">
                <a:latin typeface="Maiandra GD" panose="020E0502030308020204" pitchFamily="34" charset="0"/>
              </a:rPr>
              <a:t>Filipenses 3:20</a:t>
            </a:r>
          </a:p>
          <a:p>
            <a:pPr marL="742950" indent="-742950">
              <a:buAutoNum type="arabicPeriod"/>
            </a:pPr>
            <a:r>
              <a:rPr lang="es-MX" sz="3600" b="1" dirty="0" smtClean="0">
                <a:latin typeface="Maiandra GD" panose="020E0502030308020204" pitchFamily="34" charset="0"/>
              </a:rPr>
              <a:t>Colosenses 3:1-2</a:t>
            </a:r>
          </a:p>
          <a:p>
            <a:pPr marL="742950" indent="-742950">
              <a:buAutoNum type="arabicPeriod"/>
            </a:pPr>
            <a:r>
              <a:rPr lang="es-MX" sz="3600" b="1" dirty="0" smtClean="0">
                <a:latin typeface="Maiandra GD" panose="020E0502030308020204" pitchFamily="34" charset="0"/>
              </a:rPr>
              <a:t>1 Pedro 2:11</a:t>
            </a:r>
            <a:endParaRPr lang="es-MX" sz="3600" b="1" dirty="0">
              <a:latin typeface="Maiandra GD" panose="020E0502030308020204" pitchFamily="34" charset="0"/>
            </a:endParaRPr>
          </a:p>
        </p:txBody>
      </p:sp>
      <p:pic>
        <p:nvPicPr>
          <p:cNvPr id="8" name="Picture 2" descr="http://lh5.ggpht.com/_eP6LEazLxSY/TZIj2uGQmvI/AAAAAAAAMCI/0RX9y9JSYAo/Cristo%20Rey_thumb%5B3%5D.jpg?imgmax=800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7153" y="5945149"/>
            <a:ext cx="252158" cy="474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>
            <a:off x="8001667" y="5865304"/>
            <a:ext cx="754406" cy="369332"/>
          </a:xfrm>
          <a:prstGeom prst="rect">
            <a:avLst/>
          </a:prstGeom>
        </p:spPr>
        <p:txBody>
          <a:bodyPr wrap="none">
            <a:prstTxWarp prst="textArchUp">
              <a:avLst/>
            </a:prstTxWarp>
            <a:spAutoFit/>
          </a:bodyPr>
          <a:lstStyle/>
          <a:p>
            <a:r>
              <a:rPr lang="es-MX" b="1" dirty="0" smtClean="0">
                <a:latin typeface="Pristina" panose="03060402040406080204" pitchFamily="66" charset="0"/>
                <a:ea typeface="Gulim" panose="020B0600000101010101" pitchFamily="34" charset="-127"/>
              </a:rPr>
              <a:t>Iglesia De Cristo </a:t>
            </a:r>
            <a:endParaRPr lang="es-MX" b="1" dirty="0">
              <a:latin typeface="Pristina" panose="03060402040406080204" pitchFamily="66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967549" y="6279333"/>
            <a:ext cx="770792" cy="369332"/>
          </a:xfrm>
          <a:prstGeom prst="rect">
            <a:avLst/>
          </a:prstGeom>
        </p:spPr>
        <p:txBody>
          <a:bodyPr wrap="none">
            <a:prstTxWarp prst="textArchDown">
              <a:avLst/>
            </a:prstTxWarp>
            <a:spAutoFit/>
          </a:bodyPr>
          <a:lstStyle/>
          <a:p>
            <a:r>
              <a:rPr lang="es-MX" b="1" dirty="0" smtClean="0">
                <a:latin typeface="Pristina" panose="03060402040406080204" pitchFamily="66" charset="0"/>
              </a:rPr>
              <a:t>En Brown Trial</a:t>
            </a:r>
            <a:endParaRPr lang="es-MX" b="1" dirty="0">
              <a:latin typeface="Pristina" panose="03060402040406080204" pitchFamily="66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525682" y="6094106"/>
            <a:ext cx="3991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b="1" dirty="0" smtClean="0">
                <a:latin typeface="Pristina" panose="03060402040406080204" pitchFamily="66" charset="0"/>
                <a:ea typeface="Gulim" panose="020B0600000101010101" pitchFamily="34" charset="-127"/>
              </a:rPr>
              <a:t>14 </a:t>
            </a:r>
            <a:endParaRPr lang="es-MX" b="1" dirty="0">
              <a:latin typeface="Pristina" panose="03060402040406080204" pitchFamily="66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791845" y="6094106"/>
            <a:ext cx="4196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b="1" dirty="0" smtClean="0">
                <a:latin typeface="Pristina" panose="03060402040406080204" pitchFamily="66" charset="0"/>
                <a:ea typeface="Gulim" panose="020B0600000101010101" pitchFamily="34" charset="-127"/>
              </a:rPr>
              <a:t>20 </a:t>
            </a:r>
            <a:endParaRPr lang="es-MX" b="1" dirty="0">
              <a:latin typeface="Pristina" panose="0306040204040608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4925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" dur="indefinite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9" dur="indefinite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3" dur="indefinite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4" dur="indefinite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2" dur="indefinite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3" dur="indefinite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1" dur="indefinite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2" dur="indefinite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http://1.bp.blogspot.com/-5BG0qOxGm_Q/T1YNFMMskqI/AAAAAAAAAP4/ftAozAHVAPw/s400/Destrucci%C3%B3n+de+Sodoma+y+Gomorra+XXL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2191"/>
            <a:ext cx="9143999" cy="6876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215150" y="0"/>
            <a:ext cx="671369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¡Salva Tu Vida!</a:t>
            </a:r>
            <a:endParaRPr lang="es-MX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iandra GD" panose="020E0502030308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143" y="1352468"/>
            <a:ext cx="88215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3600" b="1" dirty="0" smtClean="0">
                <a:latin typeface="Maiandra GD" panose="020E0502030308020204" pitchFamily="34" charset="0"/>
              </a:rPr>
              <a:t>IV. </a:t>
            </a:r>
            <a:r>
              <a:rPr lang="es-MX" sz="3600" b="1" u="sng" dirty="0" smtClean="0">
                <a:latin typeface="Maiandra GD" panose="020E0502030308020204" pitchFamily="34" charset="0"/>
              </a:rPr>
              <a:t>Escapa Al Monte, No Sea Que Perezcas.</a:t>
            </a:r>
            <a:endParaRPr lang="es-MX" sz="3600" b="1" dirty="0">
              <a:latin typeface="Maiandra GD" panose="020E0502030308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1984" y="2031456"/>
            <a:ext cx="879298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lphaUcPeriod"/>
            </a:pPr>
            <a:r>
              <a:rPr lang="es-MX" sz="3600" b="1" dirty="0" smtClean="0">
                <a:latin typeface="Maiandra GD" panose="020E0502030308020204" pitchFamily="34" charset="0"/>
              </a:rPr>
              <a:t>Los ángeles ahora señalan a Lot el lugar seguro, “El Monte”</a:t>
            </a:r>
          </a:p>
          <a:p>
            <a:pPr marL="742950" indent="-742950">
              <a:buAutoNum type="alphaUcPeriod"/>
            </a:pPr>
            <a:r>
              <a:rPr lang="es-MX" sz="3600" b="1" dirty="0" smtClean="0">
                <a:latin typeface="Maiandra GD" panose="020E0502030308020204" pitchFamily="34" charset="0"/>
              </a:rPr>
              <a:t>Ahora Dios te ofrece un lugar seguro a ti, “Su Monte”</a:t>
            </a:r>
            <a:endParaRPr lang="es-MX" sz="3600" b="1" dirty="0">
              <a:latin typeface="Maiandra GD" panose="020E0502030308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1999" y="4339780"/>
            <a:ext cx="4198585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742950" indent="-742950">
              <a:buAutoNum type="arabicPeriod"/>
            </a:pPr>
            <a:r>
              <a:rPr lang="es-MX" sz="3600" b="1" dirty="0" smtClean="0">
                <a:latin typeface="Maiandra GD" panose="020E0502030308020204" pitchFamily="34" charset="0"/>
              </a:rPr>
              <a:t>Hebreos 12:22</a:t>
            </a:r>
          </a:p>
          <a:p>
            <a:pPr marL="742950" indent="-742950">
              <a:buAutoNum type="arabicPeriod"/>
            </a:pPr>
            <a:r>
              <a:rPr lang="es-MX" sz="3600" b="1" dirty="0" smtClean="0">
                <a:latin typeface="Maiandra GD" panose="020E0502030308020204" pitchFamily="34" charset="0"/>
              </a:rPr>
              <a:t>Hechos </a:t>
            </a:r>
            <a:r>
              <a:rPr lang="es-MX" sz="3600" b="1" dirty="0" smtClean="0">
                <a:latin typeface="Maiandra GD" panose="020E0502030308020204" pitchFamily="34" charset="0"/>
              </a:rPr>
              <a:t>2:41</a:t>
            </a:r>
            <a:r>
              <a:rPr lang="es-MX" sz="3600" b="1" dirty="0" smtClean="0">
                <a:latin typeface="Maiandra GD" panose="020E0502030308020204" pitchFamily="34" charset="0"/>
              </a:rPr>
              <a:t>, 47</a:t>
            </a:r>
          </a:p>
          <a:p>
            <a:pPr marL="742950" indent="-742950">
              <a:buAutoNum type="arabicPeriod"/>
            </a:pPr>
            <a:r>
              <a:rPr lang="es-MX" sz="3600" b="1" dirty="0" smtClean="0">
                <a:latin typeface="Maiandra GD" panose="020E0502030308020204" pitchFamily="34" charset="0"/>
              </a:rPr>
              <a:t>Colosenses 1:13</a:t>
            </a:r>
          </a:p>
          <a:p>
            <a:pPr marL="742950" indent="-742950">
              <a:buAutoNum type="arabicPeriod"/>
            </a:pPr>
            <a:r>
              <a:rPr lang="es-MX" sz="3600" b="1" dirty="0" smtClean="0">
                <a:latin typeface="Maiandra GD" panose="020E0502030308020204" pitchFamily="34" charset="0"/>
              </a:rPr>
              <a:t>1 Pedro 3:20-21</a:t>
            </a:r>
            <a:endParaRPr lang="es-MX" sz="3600" b="1" dirty="0">
              <a:latin typeface="Maiandra GD" panose="020E0502030308020204" pitchFamily="34" charset="0"/>
            </a:endParaRPr>
          </a:p>
        </p:txBody>
      </p:sp>
      <p:pic>
        <p:nvPicPr>
          <p:cNvPr id="8" name="Picture 2" descr="http://lh5.ggpht.com/_eP6LEazLxSY/TZIj2uGQmvI/AAAAAAAAMCI/0RX9y9JSYAo/Cristo%20Rey_thumb%5B3%5D.jpg?imgmax=800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7153" y="5945149"/>
            <a:ext cx="252158" cy="474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>
            <a:off x="8001667" y="5865304"/>
            <a:ext cx="754406" cy="369332"/>
          </a:xfrm>
          <a:prstGeom prst="rect">
            <a:avLst/>
          </a:prstGeom>
        </p:spPr>
        <p:txBody>
          <a:bodyPr wrap="none">
            <a:prstTxWarp prst="textArchUp">
              <a:avLst/>
            </a:prstTxWarp>
            <a:spAutoFit/>
          </a:bodyPr>
          <a:lstStyle/>
          <a:p>
            <a:r>
              <a:rPr lang="es-MX" b="1" dirty="0" smtClean="0">
                <a:latin typeface="Pristina" panose="03060402040406080204" pitchFamily="66" charset="0"/>
                <a:ea typeface="Gulim" panose="020B0600000101010101" pitchFamily="34" charset="-127"/>
              </a:rPr>
              <a:t>Iglesia De Cristo </a:t>
            </a:r>
            <a:endParaRPr lang="es-MX" b="1" dirty="0">
              <a:latin typeface="Pristina" panose="03060402040406080204" pitchFamily="66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967549" y="6279333"/>
            <a:ext cx="770792" cy="369332"/>
          </a:xfrm>
          <a:prstGeom prst="rect">
            <a:avLst/>
          </a:prstGeom>
        </p:spPr>
        <p:txBody>
          <a:bodyPr wrap="none">
            <a:prstTxWarp prst="textArchDown">
              <a:avLst/>
            </a:prstTxWarp>
            <a:spAutoFit/>
          </a:bodyPr>
          <a:lstStyle/>
          <a:p>
            <a:r>
              <a:rPr lang="es-MX" b="1" dirty="0" smtClean="0">
                <a:latin typeface="Pristina" panose="03060402040406080204" pitchFamily="66" charset="0"/>
              </a:rPr>
              <a:t>En Brown Trial</a:t>
            </a:r>
            <a:endParaRPr lang="es-MX" b="1" dirty="0">
              <a:latin typeface="Pristina" panose="03060402040406080204" pitchFamily="66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525682" y="6094106"/>
            <a:ext cx="3991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b="1" dirty="0" smtClean="0">
                <a:latin typeface="Pristina" panose="03060402040406080204" pitchFamily="66" charset="0"/>
                <a:ea typeface="Gulim" panose="020B0600000101010101" pitchFamily="34" charset="-127"/>
              </a:rPr>
              <a:t>14 </a:t>
            </a:r>
            <a:endParaRPr lang="es-MX" b="1" dirty="0">
              <a:latin typeface="Pristina" panose="03060402040406080204" pitchFamily="66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791845" y="6094106"/>
            <a:ext cx="4196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b="1" dirty="0" smtClean="0">
                <a:latin typeface="Pristina" panose="03060402040406080204" pitchFamily="66" charset="0"/>
                <a:ea typeface="Gulim" panose="020B0600000101010101" pitchFamily="34" charset="-127"/>
              </a:rPr>
              <a:t>20 </a:t>
            </a:r>
            <a:endParaRPr lang="es-MX" b="1" dirty="0">
              <a:latin typeface="Pristina" panose="0306040204040608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4925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" dur="indefinite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9" dur="indefinite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3" dur="indefinite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4" dur="indefinite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2" dur="indefinite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3" dur="indefinite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1" dur="indefinite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2" dur="indefinite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http://1.bp.blogspot.com/-5BG0qOxGm_Q/T1YNFMMskqI/AAAAAAAAAP4/ftAozAHVAPw/s400/Destrucci%C3%B3n+de+Sodoma+y+Gomorra+XXL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2191"/>
            <a:ext cx="9143999" cy="6876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215150" y="0"/>
            <a:ext cx="671369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¡Salva Tu Vida!</a:t>
            </a:r>
            <a:endParaRPr lang="es-MX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iandra GD" panose="020E0502030308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143" y="1219200"/>
            <a:ext cx="22862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3200" b="1" u="sng" dirty="0" smtClean="0">
                <a:latin typeface="Maiandra GD" panose="020E0502030308020204" pitchFamily="34" charset="0"/>
              </a:rPr>
              <a:t>Conclusión:</a:t>
            </a:r>
            <a:endParaRPr lang="es-MX" sz="3200" b="1" dirty="0">
              <a:latin typeface="Maiandra GD" panose="020E0502030308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914" y="1735057"/>
            <a:ext cx="87929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lphaUcPeriod"/>
            </a:pPr>
            <a:r>
              <a:rPr lang="es-MX" sz="3200" b="1" dirty="0" smtClean="0">
                <a:latin typeface="Maiandra GD" panose="020E0502030308020204" pitchFamily="34" charset="0"/>
              </a:rPr>
              <a:t>Lot tuvo que huir de la ciudad, no ver atrás y llegar al lugar seguro</a:t>
            </a:r>
          </a:p>
          <a:p>
            <a:pPr marL="742950" indent="-742950">
              <a:buAutoNum type="alphaUcPeriod"/>
            </a:pPr>
            <a:r>
              <a:rPr lang="es-MX" sz="3200" b="1" dirty="0" smtClean="0">
                <a:latin typeface="Maiandra GD" panose="020E0502030308020204" pitchFamily="34" charset="0"/>
              </a:rPr>
              <a:t>Ahora Dios te pide:</a:t>
            </a:r>
            <a:endParaRPr lang="es-MX" sz="3200" b="1" dirty="0">
              <a:latin typeface="Maiandra GD" panose="020E0502030308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1908" y="3304717"/>
            <a:ext cx="876744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s-MX" sz="3200" b="1" dirty="0" smtClean="0">
                <a:latin typeface="Maiandra GD" panose="020E0502030308020204" pitchFamily="34" charset="0"/>
              </a:rPr>
              <a:t>Escapa por tu vida – Busca a Jesús</a:t>
            </a:r>
          </a:p>
          <a:p>
            <a:pPr marL="742950" indent="-742950">
              <a:buAutoNum type="arabicPeriod"/>
            </a:pPr>
            <a:r>
              <a:rPr lang="es-MX" sz="3200" b="1" dirty="0" smtClean="0">
                <a:latin typeface="Maiandra GD" panose="020E0502030308020204" pitchFamily="34" charset="0"/>
              </a:rPr>
              <a:t>No mires atrás – no pienses en lo que dejas, sino en lo que obtienes</a:t>
            </a:r>
          </a:p>
          <a:p>
            <a:pPr marL="742950" indent="-742950">
              <a:buAutoNum type="arabicPeriod"/>
            </a:pPr>
            <a:r>
              <a:rPr lang="es-MX" sz="3200" b="1" dirty="0" smtClean="0">
                <a:latin typeface="Maiandra GD" panose="020E0502030308020204" pitchFamily="34" charset="0"/>
              </a:rPr>
              <a:t>No te pares en la llanura – no mires esta tierra como el todo</a:t>
            </a:r>
          </a:p>
          <a:p>
            <a:pPr marL="742950" indent="-742950">
              <a:buAutoNum type="arabicPeriod"/>
            </a:pPr>
            <a:r>
              <a:rPr lang="es-MX" sz="3200" b="1" dirty="0" smtClean="0">
                <a:latin typeface="Maiandra GD" panose="020E0502030308020204" pitchFamily="34" charset="0"/>
              </a:rPr>
              <a:t>Huye al monte – Forma parte de su</a:t>
            </a:r>
            <a:br>
              <a:rPr lang="es-MX" sz="3200" b="1" dirty="0" smtClean="0">
                <a:latin typeface="Maiandra GD" panose="020E0502030308020204" pitchFamily="34" charset="0"/>
              </a:rPr>
            </a:br>
            <a:r>
              <a:rPr lang="es-MX" sz="3200" b="1" dirty="0" smtClean="0">
                <a:latin typeface="Maiandra GD" panose="020E0502030308020204" pitchFamily="34" charset="0"/>
              </a:rPr>
              <a:t> Iglesia</a:t>
            </a:r>
            <a:endParaRPr lang="es-MX" sz="3200" b="1" dirty="0">
              <a:latin typeface="Maiandra GD" panose="020E0502030308020204" pitchFamily="34" charset="0"/>
            </a:endParaRPr>
          </a:p>
        </p:txBody>
      </p:sp>
      <p:pic>
        <p:nvPicPr>
          <p:cNvPr id="8" name="Picture 2" descr="http://lh5.ggpht.com/_eP6LEazLxSY/TZIj2uGQmvI/AAAAAAAAMCI/0RX9y9JSYAo/Cristo%20Rey_thumb%5B3%5D.jpg?imgmax=800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7153" y="5945149"/>
            <a:ext cx="252158" cy="474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>
            <a:off x="8001667" y="5865304"/>
            <a:ext cx="754406" cy="369332"/>
          </a:xfrm>
          <a:prstGeom prst="rect">
            <a:avLst/>
          </a:prstGeom>
        </p:spPr>
        <p:txBody>
          <a:bodyPr wrap="none">
            <a:prstTxWarp prst="textArchUp">
              <a:avLst/>
            </a:prstTxWarp>
            <a:spAutoFit/>
          </a:bodyPr>
          <a:lstStyle/>
          <a:p>
            <a:r>
              <a:rPr lang="es-MX" b="1" dirty="0" smtClean="0">
                <a:latin typeface="Pristina" panose="03060402040406080204" pitchFamily="66" charset="0"/>
                <a:ea typeface="Gulim" panose="020B0600000101010101" pitchFamily="34" charset="-127"/>
              </a:rPr>
              <a:t>Iglesia De Cristo </a:t>
            </a:r>
            <a:endParaRPr lang="es-MX" b="1" dirty="0">
              <a:latin typeface="Pristina" panose="03060402040406080204" pitchFamily="66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967549" y="6279333"/>
            <a:ext cx="770792" cy="369332"/>
          </a:xfrm>
          <a:prstGeom prst="rect">
            <a:avLst/>
          </a:prstGeom>
        </p:spPr>
        <p:txBody>
          <a:bodyPr wrap="none">
            <a:prstTxWarp prst="textArchDown">
              <a:avLst/>
            </a:prstTxWarp>
            <a:spAutoFit/>
          </a:bodyPr>
          <a:lstStyle/>
          <a:p>
            <a:r>
              <a:rPr lang="es-MX" b="1" dirty="0" smtClean="0">
                <a:latin typeface="Pristina" panose="03060402040406080204" pitchFamily="66" charset="0"/>
              </a:rPr>
              <a:t>En Brown Trial</a:t>
            </a:r>
            <a:endParaRPr lang="es-MX" b="1" dirty="0">
              <a:latin typeface="Pristina" panose="03060402040406080204" pitchFamily="66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525682" y="6094106"/>
            <a:ext cx="3991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b="1" dirty="0" smtClean="0">
                <a:latin typeface="Pristina" panose="03060402040406080204" pitchFamily="66" charset="0"/>
                <a:ea typeface="Gulim" panose="020B0600000101010101" pitchFamily="34" charset="-127"/>
              </a:rPr>
              <a:t>14 </a:t>
            </a:r>
            <a:endParaRPr lang="es-MX" b="1" dirty="0">
              <a:latin typeface="Pristina" panose="03060402040406080204" pitchFamily="66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791845" y="6094106"/>
            <a:ext cx="4196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b="1" dirty="0" smtClean="0">
                <a:latin typeface="Pristina" panose="03060402040406080204" pitchFamily="66" charset="0"/>
                <a:ea typeface="Gulim" panose="020B0600000101010101" pitchFamily="34" charset="-127"/>
              </a:rPr>
              <a:t>20 </a:t>
            </a:r>
            <a:endParaRPr lang="es-MX" b="1" dirty="0">
              <a:latin typeface="Pristina" panose="0306040204040608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4925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" dur="indefinite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9" dur="indefinite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3" dur="indefinite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4" dur="indefinite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2" dur="indefinite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3" dur="indefinite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1" dur="indefinite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2" dur="indefinite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http://1.bp.blogspot.com/-5BG0qOxGm_Q/T1YNFMMskqI/AAAAAAAAAP4/ftAozAHVAPw/s400/Destrucci%C3%B3n+de+Sodoma+y+Gomorra+XXL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2191"/>
            <a:ext cx="9143999" cy="6876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 rot="2028020">
            <a:off x="645326" y="2086222"/>
            <a:ext cx="671369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¡Salva Tu Vida!</a:t>
            </a:r>
            <a:endParaRPr lang="es-MX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iandra GD" panose="020E0502030308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76400" y="5125998"/>
            <a:ext cx="530465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6600" dirty="0" smtClean="0">
                <a:latin typeface="Maiandra GD" panose="020E0502030308020204" pitchFamily="34" charset="0"/>
              </a:rPr>
              <a:t>¡Génesis 19:17</a:t>
            </a:r>
            <a:endParaRPr lang="es-MX" sz="6600" dirty="0">
              <a:latin typeface="Maiandra GD" panose="020E0502030308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001667" y="5865304"/>
            <a:ext cx="754406" cy="369332"/>
          </a:xfrm>
          <a:prstGeom prst="rect">
            <a:avLst/>
          </a:prstGeom>
        </p:spPr>
        <p:txBody>
          <a:bodyPr wrap="none">
            <a:prstTxWarp prst="textArchUp">
              <a:avLst/>
            </a:prstTxWarp>
            <a:spAutoFit/>
          </a:bodyPr>
          <a:lstStyle/>
          <a:p>
            <a:r>
              <a:rPr lang="es-MX" b="1" dirty="0" smtClean="0">
                <a:latin typeface="Pristina" panose="03060402040406080204" pitchFamily="66" charset="0"/>
                <a:ea typeface="Gulim" panose="020B0600000101010101" pitchFamily="34" charset="-127"/>
              </a:rPr>
              <a:t>Iglesia De Cristo </a:t>
            </a:r>
            <a:endParaRPr lang="es-MX" b="1" dirty="0">
              <a:latin typeface="Pristina" panose="03060402040406080204" pitchFamily="66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967549" y="6279333"/>
            <a:ext cx="770792" cy="369332"/>
          </a:xfrm>
          <a:prstGeom prst="rect">
            <a:avLst/>
          </a:prstGeom>
        </p:spPr>
        <p:txBody>
          <a:bodyPr wrap="none">
            <a:prstTxWarp prst="textArchDown">
              <a:avLst/>
            </a:prstTxWarp>
            <a:spAutoFit/>
          </a:bodyPr>
          <a:lstStyle/>
          <a:p>
            <a:r>
              <a:rPr lang="es-MX" b="1" dirty="0" smtClean="0">
                <a:latin typeface="Pristina" panose="03060402040406080204" pitchFamily="66" charset="0"/>
              </a:rPr>
              <a:t>En Brown Trial</a:t>
            </a:r>
            <a:endParaRPr lang="es-MX" b="1" dirty="0">
              <a:latin typeface="Pristina" panose="03060402040406080204" pitchFamily="66" charset="0"/>
            </a:endParaRPr>
          </a:p>
        </p:txBody>
      </p:sp>
      <p:pic>
        <p:nvPicPr>
          <p:cNvPr id="10" name="Picture 2" descr="http://lh5.ggpht.com/_eP6LEazLxSY/TZIj2uGQmvI/AAAAAAAAMCI/0RX9y9JSYAo/Cristo%20Rey_thumb%5B3%5D.jpg?imgmax=800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7153" y="5945149"/>
            <a:ext cx="252158" cy="474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8525682" y="6094106"/>
            <a:ext cx="3991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b="1" dirty="0" smtClean="0">
                <a:latin typeface="Pristina" panose="03060402040406080204" pitchFamily="66" charset="0"/>
                <a:ea typeface="Gulim" panose="020B0600000101010101" pitchFamily="34" charset="-127"/>
              </a:rPr>
              <a:t>14 </a:t>
            </a:r>
            <a:endParaRPr lang="es-MX" b="1" dirty="0">
              <a:latin typeface="Pristina" panose="03060402040406080204" pitchFamily="66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791845" y="6094106"/>
            <a:ext cx="4196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b="1" dirty="0" smtClean="0">
                <a:latin typeface="Pristina" panose="03060402040406080204" pitchFamily="66" charset="0"/>
                <a:ea typeface="Gulim" panose="020B0600000101010101" pitchFamily="34" charset="-127"/>
              </a:rPr>
              <a:t>20 </a:t>
            </a:r>
            <a:endParaRPr lang="es-MX" b="1" dirty="0">
              <a:latin typeface="Pristina" panose="0306040204040608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4536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340</TotalTime>
  <Words>366</Words>
  <Application>Microsoft Office PowerPoint</Application>
  <PresentationFormat>On-screen Show (4:3)</PresentationFormat>
  <Paragraphs>72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Jesus Martinez</dc:creator>
  <cp:lastModifiedBy>Jesus Martinez</cp:lastModifiedBy>
  <cp:revision>22</cp:revision>
  <dcterms:created xsi:type="dcterms:W3CDTF">2014-01-08T13:16:08Z</dcterms:created>
  <dcterms:modified xsi:type="dcterms:W3CDTF">2014-01-12T13:51:48Z</dcterms:modified>
</cp:coreProperties>
</file>