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102475" cy="93884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4233" tIns="47117" rIns="94233" bIns="47117" rtlCol="0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4233" tIns="47117" rIns="94233" bIns="47117" rtlCol="0"/>
          <a:lstStyle>
            <a:lvl1pPr algn="r">
              <a:defRPr sz="1200" smtClean="0"/>
            </a:lvl1pPr>
          </a:lstStyle>
          <a:p>
            <a:pPr>
              <a:defRPr/>
            </a:pPr>
            <a:fld id="{3D82C2F5-93A3-44B3-9DF2-7E702F057573}" type="datetimeFigureOut">
              <a:rPr lang="es-MX"/>
              <a:pPr>
                <a:defRPr/>
              </a:pPr>
              <a:t>24/05/2013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4233" tIns="47117" rIns="94233" bIns="4711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4233" tIns="47117" rIns="94233" bIns="47117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3A77029-B8FA-450D-8D34-F7FBB464ADD0}" type="slidenum">
              <a:rPr lang="es-MX"/>
              <a:pPr>
                <a:defRPr/>
              </a:pPr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4233" tIns="47117" rIns="94233" bIns="471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4233" tIns="47117" rIns="94233" bIns="471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1B5B97-AC11-4E1F-8B66-B592E2D4EED1}" type="datetimeFigureOut">
              <a:rPr lang="en-GB"/>
              <a:pPr>
                <a:defRPr/>
              </a:pPr>
              <a:t>24/05/2013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33" tIns="47117" rIns="94233" bIns="47117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wrap="square" lIns="94233" tIns="47117" rIns="94233" bIns="471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4233" tIns="47117" rIns="94233" bIns="471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4233" tIns="47117" rIns="94233" bIns="471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3E923F-6212-4DD9-AE1E-B36B6A8908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3AA72-7D53-4846-8F76-8F4C9464CFFB}" type="datetimeFigureOut">
              <a:rPr lang="en-GB"/>
              <a:pPr>
                <a:defRPr/>
              </a:pPr>
              <a:t>24/05/2013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53E47-AF09-4329-B487-00A3CA6608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5B16F-4733-424F-880E-53C8D68B84F0}" type="datetimeFigureOut">
              <a:rPr lang="en-GB"/>
              <a:pPr>
                <a:defRPr/>
              </a:pPr>
              <a:t>24/05/2013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83ED7-4F36-40DA-92D1-75F5627DBC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C597E-4B67-4A10-A4C2-E6853BD5C05C}" type="datetimeFigureOut">
              <a:rPr lang="en-GB"/>
              <a:pPr>
                <a:defRPr/>
              </a:pPr>
              <a:t>24/05/2013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31CA5-55AA-4617-86C2-C2EEB31933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7BC5B-C9A2-4F2A-A037-90BAB4657C36}" type="datetimeFigureOut">
              <a:rPr lang="en-GB"/>
              <a:pPr>
                <a:defRPr/>
              </a:pPr>
              <a:t>24/05/2013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500D-067B-45ED-8A91-4B81C7022B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6C686-6A03-44B0-8C51-B6D2402000D2}" type="datetimeFigureOut">
              <a:rPr lang="en-GB"/>
              <a:pPr>
                <a:defRPr/>
              </a:pPr>
              <a:t>24/05/2013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EF42F-8C50-4E2F-B2EC-328385B495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EC882-B9AC-422D-BF46-7A39603B9FA5}" type="datetimeFigureOut">
              <a:rPr lang="en-GB"/>
              <a:pPr>
                <a:defRPr/>
              </a:pPr>
              <a:t>24/05/2013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98CAB-05B4-4A66-8D46-8FB259F0CE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61300-786D-4F2D-8796-81337BA389AE}" type="datetimeFigureOut">
              <a:rPr lang="en-GB"/>
              <a:pPr>
                <a:defRPr/>
              </a:pPr>
              <a:t>24/05/2013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9C2DC-FFA7-44A0-8F07-EFB3462C34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04E99-9691-45F9-977D-A26B8D6989DF}" type="datetimeFigureOut">
              <a:rPr lang="en-GB"/>
              <a:pPr>
                <a:defRPr/>
              </a:pPr>
              <a:t>24/05/2013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6478D-4258-40DA-A619-EF01B19CC2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A3C20-3042-41C6-921B-49217C097DCB}" type="datetimeFigureOut">
              <a:rPr lang="en-GB"/>
              <a:pPr>
                <a:defRPr/>
              </a:pPr>
              <a:t>24/05/2013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F5CAE-3F61-46B0-BA0A-E1D2CB7E20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C0BE8-9573-4C3A-B5C3-17FE0D0D31D0}" type="datetimeFigureOut">
              <a:rPr lang="en-GB"/>
              <a:pPr>
                <a:defRPr/>
              </a:pPr>
              <a:t>24/05/2013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96EF-F972-4D12-B964-0EC2160DCA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4E902-6579-4031-B9C6-8BAD76C70FAD}" type="datetimeFigureOut">
              <a:rPr lang="en-GB"/>
              <a:pPr>
                <a:defRPr/>
              </a:pPr>
              <a:t>24/05/2013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30EE4-D352-4B59-880A-0D295D5648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E613CB-624C-498D-9C43-F947A1715F4A}" type="datetimeFigureOut">
              <a:rPr lang="en-GB"/>
              <a:pPr>
                <a:defRPr/>
              </a:pPr>
              <a:t>24/05/2013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55ECB6-41A8-43DB-A119-E314114FDE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8000" b="1" u="sng" smtClean="0"/>
              <a:t>Piedras Vivas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8000" dirty="0" smtClean="0"/>
              <a:t>1 Pedro 2:4-10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323850" y="333375"/>
            <a:ext cx="8569325" cy="59753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GB" sz="3600" b="1" u="sng" dirty="0" err="1" smtClean="0"/>
              <a:t>Introduccion</a:t>
            </a:r>
            <a:endParaRPr lang="en-GB" sz="3600" b="1" u="sng" dirty="0" smtClean="0"/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n-GB" sz="2800" dirty="0" smtClean="0"/>
              <a:t>El </a:t>
            </a:r>
            <a:r>
              <a:rPr lang="es-MX" sz="2800" dirty="0" smtClean="0"/>
              <a:t>Señor fue quien le dio el “nombre” (apodo) a Pedro, “… a ti te digo que tu eres ‘Pedro’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s-MX" sz="2800" dirty="0" smtClean="0"/>
              <a:t>Pedro significa “piedra”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s-MX" sz="2800" dirty="0" smtClean="0"/>
              <a:t>Y, es Pedro quien primero describe al Señor como “Piedra Angular”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s-MX" sz="2800" dirty="0" smtClean="0"/>
              <a:t>En Hechos 4:11,12, Pedro toma las palabras de Salmo 118:22 para hablar de Jesucristo como la “piedra” que los edificadores desecharon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s-MX" sz="2800" dirty="0" smtClean="0"/>
              <a:t>Es Pedro quien también dice que los cristianos somos “piedras vivas”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s-MX" sz="2800" dirty="0" smtClean="0"/>
              <a:t>Que aprendemos de este pasaje, 1 Pedro 2:4-10?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endParaRPr lang="es-MX" sz="2800" dirty="0" smtClean="0"/>
          </a:p>
          <a:p>
            <a:pPr marL="742950" indent="-742950" eaLnBrk="1" hangingPunct="1">
              <a:buFont typeface="Arial" charset="0"/>
              <a:buNone/>
              <a:defRPr/>
            </a:pPr>
            <a:endParaRPr lang="es-MX" b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323850" y="333375"/>
            <a:ext cx="8569325" cy="59753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GB" sz="3600" b="1" u="sng" dirty="0" smtClean="0"/>
              <a:t>2 Pedro 2:4-10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en-GB" sz="3600" b="1" u="sng" dirty="0" smtClean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GB" sz="3600" b="1" dirty="0" smtClean="0"/>
              <a:t>I.  Cristo Es La Principal </a:t>
            </a:r>
            <a:r>
              <a:rPr lang="en-GB" sz="3600" b="1" dirty="0" err="1" smtClean="0"/>
              <a:t>Piedra</a:t>
            </a:r>
            <a:r>
              <a:rPr lang="en-GB" sz="3600" b="1" dirty="0" smtClean="0"/>
              <a:t> Del </a:t>
            </a:r>
            <a:r>
              <a:rPr lang="en-GB" sz="3600" b="1" dirty="0" err="1" smtClean="0"/>
              <a:t>Angulo</a:t>
            </a:r>
            <a:endParaRPr lang="en-GB" sz="3600" b="1" dirty="0" smtClean="0"/>
          </a:p>
          <a:p>
            <a:pPr marL="742950" indent="-742950" algn="ctr" eaLnBrk="1" hangingPunct="1">
              <a:buFont typeface="Arial" charset="0"/>
              <a:buNone/>
              <a:defRPr/>
            </a:pPr>
            <a:r>
              <a:rPr lang="en-GB" dirty="0" err="1" smtClean="0"/>
              <a:t>Piedra</a:t>
            </a:r>
            <a:r>
              <a:rPr lang="en-GB" dirty="0" smtClean="0"/>
              <a:t> Viva</a:t>
            </a:r>
          </a:p>
          <a:p>
            <a:pPr marL="742950" indent="-742950" algn="ctr" eaLnBrk="1" hangingPunct="1">
              <a:buFont typeface="Arial" charset="0"/>
              <a:buNone/>
              <a:defRPr/>
            </a:pPr>
            <a:r>
              <a:rPr lang="en-GB" dirty="0" smtClean="0"/>
              <a:t>Principal </a:t>
            </a:r>
            <a:r>
              <a:rPr lang="en-GB" dirty="0" err="1" smtClean="0"/>
              <a:t>Piedra</a:t>
            </a:r>
            <a:endParaRPr lang="en-GB" dirty="0" smtClean="0"/>
          </a:p>
          <a:p>
            <a:pPr marL="742950" indent="-742950" algn="ctr" eaLnBrk="1" hangingPunct="1">
              <a:buFont typeface="Arial" charset="0"/>
              <a:buNone/>
              <a:defRPr/>
            </a:pPr>
            <a:r>
              <a:rPr lang="en-GB" dirty="0" err="1" smtClean="0"/>
              <a:t>Desechada</a:t>
            </a:r>
            <a:r>
              <a:rPr lang="en-GB" dirty="0" smtClean="0"/>
              <a:t> </a:t>
            </a:r>
          </a:p>
          <a:p>
            <a:pPr marL="742950" indent="-742950" algn="ctr" eaLnBrk="1" hangingPunct="1">
              <a:buFont typeface="Arial" charset="0"/>
              <a:buNone/>
              <a:defRPr/>
            </a:pPr>
            <a:r>
              <a:rPr lang="en-GB" dirty="0" err="1" smtClean="0"/>
              <a:t>Escogida</a:t>
            </a:r>
            <a:r>
              <a:rPr lang="en-GB" dirty="0" smtClean="0"/>
              <a:t> y </a:t>
            </a:r>
            <a:r>
              <a:rPr lang="en-GB" dirty="0" err="1" smtClean="0"/>
              <a:t>Preciosa</a:t>
            </a:r>
            <a:endParaRPr lang="en-GB" dirty="0" smtClean="0"/>
          </a:p>
          <a:p>
            <a:pPr marL="742950" indent="-742950" algn="ctr" eaLnBrk="1" hangingPunct="1">
              <a:buFont typeface="Arial" charset="0"/>
              <a:buNone/>
              <a:defRPr/>
            </a:pPr>
            <a:r>
              <a:rPr lang="en-GB" dirty="0" err="1" smtClean="0"/>
              <a:t>Piedra</a:t>
            </a:r>
            <a:r>
              <a:rPr lang="en-GB" dirty="0" smtClean="0"/>
              <a:t> de </a:t>
            </a:r>
            <a:r>
              <a:rPr lang="en-GB" dirty="0" err="1" smtClean="0"/>
              <a:t>Tropiezo</a:t>
            </a:r>
            <a:endParaRPr lang="en-GB" dirty="0" smtClean="0"/>
          </a:p>
          <a:p>
            <a:pPr marL="742950" indent="-742950" eaLnBrk="1" hangingPunct="1">
              <a:buFont typeface="Arial" charset="0"/>
              <a:buNone/>
              <a:defRPr/>
            </a:pPr>
            <a:endParaRPr lang="es-MX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250825" y="549275"/>
            <a:ext cx="8569325" cy="59753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GB" sz="3600" b="1" u="sng" dirty="0" smtClean="0"/>
              <a:t>2 Pedro 2:4-10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GB" sz="4000" b="1" dirty="0" smtClean="0"/>
              <a:t>2.  </a:t>
            </a:r>
            <a:r>
              <a:rPr lang="en-GB" sz="4000" b="1" dirty="0" err="1" smtClean="0"/>
              <a:t>Cristianos</a:t>
            </a:r>
            <a:r>
              <a:rPr lang="en-GB" sz="4000" b="1" dirty="0" smtClean="0"/>
              <a:t> Como </a:t>
            </a:r>
            <a:r>
              <a:rPr lang="en-GB" sz="4000" b="1" dirty="0" err="1" smtClean="0"/>
              <a:t>Piedras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Vivas</a:t>
            </a:r>
            <a:endParaRPr lang="en-GB" sz="4000" b="1" dirty="0" smtClean="0"/>
          </a:p>
          <a:p>
            <a:pPr marL="742950" indent="-742950" eaLnBrk="1" hangingPunct="1">
              <a:defRPr/>
            </a:pPr>
            <a:r>
              <a:rPr lang="en-GB" sz="2800" dirty="0" smtClean="0"/>
              <a:t>Sin Dios </a:t>
            </a:r>
            <a:r>
              <a:rPr lang="en-GB" sz="2800" dirty="0" err="1" smtClean="0"/>
              <a:t>estariamos</a:t>
            </a:r>
            <a:r>
              <a:rPr lang="en-GB" sz="2800" dirty="0" smtClean="0"/>
              <a:t> </a:t>
            </a:r>
            <a:r>
              <a:rPr lang="en-GB" sz="2800" dirty="0" err="1" smtClean="0"/>
              <a:t>muertos</a:t>
            </a:r>
            <a:endParaRPr lang="en-GB" sz="2800" dirty="0" smtClean="0"/>
          </a:p>
          <a:p>
            <a:pPr marL="742950" indent="-742950" eaLnBrk="1" hangingPunct="1">
              <a:defRPr/>
            </a:pPr>
            <a:r>
              <a:rPr lang="en-GB" sz="2800" dirty="0" err="1" smtClean="0"/>
              <a:t>Siempre</a:t>
            </a:r>
            <a:r>
              <a:rPr lang="en-GB" sz="2800" dirty="0" smtClean="0"/>
              <a:t> en </a:t>
            </a:r>
            <a:r>
              <a:rPr lang="en-GB" sz="2800" dirty="0" err="1" smtClean="0"/>
              <a:t>crecimiento</a:t>
            </a:r>
            <a:endParaRPr lang="en-GB" sz="2800" dirty="0" smtClean="0"/>
          </a:p>
          <a:p>
            <a:pPr marL="742950" indent="-742950" eaLnBrk="1" hangingPunct="1">
              <a:defRPr/>
            </a:pP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hace</a:t>
            </a:r>
            <a:r>
              <a:rPr lang="en-GB" sz="2800" dirty="0" smtClean="0"/>
              <a:t> Dios con </a:t>
            </a:r>
            <a:r>
              <a:rPr lang="en-GB" sz="2800" dirty="0" err="1" smtClean="0"/>
              <a:t>estas</a:t>
            </a:r>
            <a:r>
              <a:rPr lang="en-GB" sz="2800" dirty="0" smtClean="0"/>
              <a:t> </a:t>
            </a:r>
            <a:r>
              <a:rPr lang="en-GB" sz="2800" dirty="0" err="1" smtClean="0"/>
              <a:t>piedras</a:t>
            </a:r>
            <a:r>
              <a:rPr lang="en-GB" sz="2800" dirty="0" smtClean="0"/>
              <a:t> “</a:t>
            </a:r>
            <a:r>
              <a:rPr lang="en-GB" sz="2800" dirty="0" err="1" smtClean="0"/>
              <a:t>vivas</a:t>
            </a:r>
            <a:r>
              <a:rPr lang="en-GB" sz="2800" dirty="0" smtClean="0"/>
              <a:t>”</a:t>
            </a:r>
          </a:p>
          <a:p>
            <a:pPr marL="742950" indent="-742950" eaLnBrk="1" hangingPunct="1">
              <a:buFont typeface="Arial" charset="0"/>
              <a:buNone/>
              <a:defRPr/>
            </a:pPr>
            <a:r>
              <a:rPr lang="en-GB" sz="2800" dirty="0" smtClean="0"/>
              <a:t>       -- </a:t>
            </a:r>
            <a:r>
              <a:rPr lang="en-GB" sz="2800" dirty="0" err="1" smtClean="0"/>
              <a:t>somos</a:t>
            </a:r>
            <a:r>
              <a:rPr lang="en-GB" sz="2800" dirty="0" smtClean="0"/>
              <a:t> parte de </a:t>
            </a:r>
            <a:r>
              <a:rPr lang="en-GB" sz="2800" dirty="0" err="1" smtClean="0"/>
              <a:t>una</a:t>
            </a:r>
            <a:r>
              <a:rPr lang="en-GB" sz="2800" dirty="0" smtClean="0"/>
              <a:t> </a:t>
            </a:r>
            <a:r>
              <a:rPr lang="en-GB" sz="2800" dirty="0" err="1" smtClean="0"/>
              <a:t>construccion</a:t>
            </a:r>
            <a:endParaRPr lang="en-GB" sz="2800" dirty="0" smtClean="0"/>
          </a:p>
          <a:p>
            <a:pPr marL="742950" indent="-742950" eaLnBrk="1" hangingPunct="1">
              <a:buFont typeface="Arial" charset="0"/>
              <a:buNone/>
              <a:defRPr/>
            </a:pPr>
            <a:r>
              <a:rPr lang="en-GB" sz="2800" dirty="0" smtClean="0"/>
              <a:t>           </a:t>
            </a:r>
            <a:r>
              <a:rPr lang="en-GB" sz="2800" dirty="0" err="1" smtClean="0"/>
              <a:t>espiritual</a:t>
            </a:r>
            <a:r>
              <a:rPr lang="en-GB" sz="2800" dirty="0" smtClean="0"/>
              <a:t> – la </a:t>
            </a:r>
            <a:r>
              <a:rPr lang="en-GB" sz="2800" dirty="0" err="1" smtClean="0"/>
              <a:t>iglesia</a:t>
            </a:r>
            <a:endParaRPr lang="en-GB" sz="2800" dirty="0" smtClean="0"/>
          </a:p>
          <a:p>
            <a:pPr marL="742950" indent="-742950" eaLnBrk="1" hangingPunct="1">
              <a:buFont typeface="Arial" charset="0"/>
              <a:buNone/>
              <a:defRPr/>
            </a:pPr>
            <a:r>
              <a:rPr lang="en-GB" sz="2800" dirty="0" smtClean="0"/>
              <a:t>       -- </a:t>
            </a:r>
            <a:r>
              <a:rPr lang="en-GB" sz="2800" dirty="0" err="1" smtClean="0"/>
              <a:t>somos</a:t>
            </a:r>
            <a:r>
              <a:rPr lang="en-GB" sz="2800" dirty="0" smtClean="0"/>
              <a:t> parte de la </a:t>
            </a:r>
            <a:r>
              <a:rPr lang="en-GB" sz="2800" dirty="0" err="1" smtClean="0"/>
              <a:t>estructura</a:t>
            </a:r>
            <a:r>
              <a:rPr lang="en-GB" sz="2800" dirty="0" smtClean="0"/>
              <a:t>, </a:t>
            </a:r>
            <a:r>
              <a:rPr lang="en-GB" sz="2800" dirty="0" err="1" smtClean="0"/>
              <a:t>unidos</a:t>
            </a:r>
            <a:r>
              <a:rPr lang="en-GB" sz="2800" dirty="0" smtClean="0"/>
              <a:t> a Cristo </a:t>
            </a:r>
          </a:p>
          <a:p>
            <a:pPr marL="742950" indent="-742950" eaLnBrk="1" hangingPunct="1">
              <a:buFont typeface="Arial" charset="0"/>
              <a:buNone/>
              <a:defRPr/>
            </a:pPr>
            <a:r>
              <a:rPr lang="en-GB" sz="2800" dirty="0" smtClean="0"/>
              <a:t>           y </a:t>
            </a:r>
            <a:r>
              <a:rPr lang="en-GB" sz="2800" dirty="0" err="1" smtClean="0"/>
              <a:t>unidos</a:t>
            </a:r>
            <a:r>
              <a:rPr lang="en-GB" sz="2800" dirty="0" smtClean="0"/>
              <a:t> a </a:t>
            </a:r>
            <a:r>
              <a:rPr lang="en-GB" sz="2800" dirty="0" err="1" smtClean="0"/>
              <a:t>las</a:t>
            </a:r>
            <a:r>
              <a:rPr lang="en-GB" sz="2800" dirty="0" smtClean="0"/>
              <a:t> </a:t>
            </a:r>
            <a:r>
              <a:rPr lang="en-GB" sz="2800" dirty="0" err="1" smtClean="0"/>
              <a:t>otras</a:t>
            </a:r>
            <a:r>
              <a:rPr lang="en-GB" sz="2800" dirty="0" smtClean="0"/>
              <a:t> “</a:t>
            </a:r>
            <a:r>
              <a:rPr lang="en-GB" sz="2800" dirty="0" err="1" smtClean="0"/>
              <a:t>piedras</a:t>
            </a:r>
            <a:r>
              <a:rPr lang="en-GB" sz="2800" dirty="0" smtClean="0"/>
              <a:t>”</a:t>
            </a:r>
          </a:p>
          <a:p>
            <a:pPr marL="742950" indent="-742950" eaLnBrk="1" hangingPunct="1">
              <a:buFont typeface="Arial" charset="0"/>
              <a:buNone/>
              <a:defRPr/>
            </a:pPr>
            <a:r>
              <a:rPr lang="en-GB" sz="2800" dirty="0" smtClean="0"/>
              <a:t>       -- Las </a:t>
            </a:r>
            <a:r>
              <a:rPr lang="en-GB" sz="2800" dirty="0" err="1" smtClean="0"/>
              <a:t>piedras</a:t>
            </a:r>
            <a:r>
              <a:rPr lang="en-GB" sz="2800" dirty="0" smtClean="0"/>
              <a:t> </a:t>
            </a:r>
            <a:r>
              <a:rPr lang="en-GB" sz="2800" dirty="0" err="1" smtClean="0"/>
              <a:t>vivas</a:t>
            </a:r>
            <a:r>
              <a:rPr lang="en-GB" sz="2800" dirty="0" smtClean="0"/>
              <a:t> se </a:t>
            </a:r>
            <a:r>
              <a:rPr lang="en-GB" sz="2800" dirty="0" err="1" smtClean="0"/>
              <a:t>dejan</a:t>
            </a:r>
            <a:r>
              <a:rPr lang="en-GB" sz="2800" dirty="0" smtClean="0"/>
              <a:t> “</a:t>
            </a:r>
            <a:r>
              <a:rPr lang="en-GB" sz="2800" dirty="0" err="1" smtClean="0"/>
              <a:t>formar</a:t>
            </a:r>
            <a:r>
              <a:rPr lang="en-GB" sz="2800" dirty="0" smtClean="0"/>
              <a:t>” </a:t>
            </a:r>
            <a:r>
              <a:rPr lang="en-GB" sz="2800" dirty="0" err="1" smtClean="0"/>
              <a:t>por</a:t>
            </a:r>
            <a:r>
              <a:rPr lang="en-GB" sz="2800" dirty="0" smtClean="0"/>
              <a:t> el constructor</a:t>
            </a:r>
          </a:p>
          <a:p>
            <a:pPr marL="742950" indent="-742950" eaLnBrk="1" hangingPunct="1">
              <a:buFont typeface="Arial" charset="0"/>
              <a:buNone/>
              <a:defRPr/>
            </a:pPr>
            <a:endParaRPr lang="en-GB" sz="2800" b="1" u="sng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250825" y="549275"/>
            <a:ext cx="8713788" cy="59753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GB" sz="3600" b="1" u="sng" dirty="0" smtClean="0"/>
              <a:t>2 Pedro 2:4-10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GB" sz="4000" b="1" dirty="0" smtClean="0"/>
              <a:t>3.  </a:t>
            </a:r>
            <a:r>
              <a:rPr lang="en-GB" sz="4000" b="1" dirty="0" err="1" smtClean="0"/>
              <a:t>Piedras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Vivas</a:t>
            </a:r>
            <a:r>
              <a:rPr lang="en-GB" sz="4000" b="1" dirty="0" smtClean="0"/>
              <a:t>,  </a:t>
            </a:r>
            <a:r>
              <a:rPr lang="en-GB" sz="4000" b="1" dirty="0" err="1" smtClean="0"/>
              <a:t>Edificados</a:t>
            </a:r>
            <a:r>
              <a:rPr lang="en-GB" sz="4000" b="1" dirty="0" smtClean="0"/>
              <a:t> Como   	Casa </a:t>
            </a:r>
            <a:r>
              <a:rPr lang="en-GB" sz="4000" b="1" dirty="0" err="1" smtClean="0"/>
              <a:t>Espiritual</a:t>
            </a:r>
            <a:endParaRPr lang="en-GB" sz="4000" b="1" dirty="0" smtClean="0"/>
          </a:p>
          <a:p>
            <a:pPr marL="742950" indent="-742950" eaLnBrk="1" hangingPunct="1">
              <a:defRPr/>
            </a:pPr>
            <a:r>
              <a:rPr lang="en-GB" sz="2800" dirty="0" smtClean="0"/>
              <a:t>La “Casa </a:t>
            </a:r>
            <a:r>
              <a:rPr lang="en-GB" sz="2800" dirty="0" err="1" smtClean="0"/>
              <a:t>Espiritual</a:t>
            </a:r>
            <a:r>
              <a:rPr lang="en-GB" sz="2800" dirty="0" smtClean="0"/>
              <a:t>” </a:t>
            </a:r>
            <a:r>
              <a:rPr lang="en-GB" sz="2800" dirty="0" err="1" smtClean="0"/>
              <a:t>es</a:t>
            </a:r>
            <a:r>
              <a:rPr lang="en-GB" sz="2800" dirty="0" smtClean="0"/>
              <a:t> el </a:t>
            </a:r>
            <a:r>
              <a:rPr lang="en-GB" sz="2800" dirty="0" err="1" smtClean="0"/>
              <a:t>templo</a:t>
            </a:r>
            <a:r>
              <a:rPr lang="en-GB" sz="2800" dirty="0" smtClean="0"/>
              <a:t> de Dios</a:t>
            </a:r>
          </a:p>
          <a:p>
            <a:pPr marL="742950" indent="-742950" eaLnBrk="1" hangingPunct="1">
              <a:defRPr/>
            </a:pPr>
            <a:r>
              <a:rPr lang="en-GB" sz="2800" dirty="0" err="1" smtClean="0"/>
              <a:t>Cada</a:t>
            </a:r>
            <a:r>
              <a:rPr lang="en-GB" sz="2800" dirty="0" smtClean="0"/>
              <a:t> </a:t>
            </a:r>
            <a:r>
              <a:rPr lang="en-GB" sz="2800" dirty="0" err="1" smtClean="0"/>
              <a:t>piedra</a:t>
            </a:r>
            <a:r>
              <a:rPr lang="en-GB" sz="2800" dirty="0" smtClean="0"/>
              <a:t> </a:t>
            </a:r>
            <a:r>
              <a:rPr lang="en-GB" sz="2800" dirty="0" err="1" smtClean="0"/>
              <a:t>esta</a:t>
            </a:r>
            <a:r>
              <a:rPr lang="en-GB" sz="2800" dirty="0" smtClean="0"/>
              <a:t> </a:t>
            </a:r>
            <a:r>
              <a:rPr lang="en-GB" sz="2800" dirty="0" err="1" smtClean="0"/>
              <a:t>edificada</a:t>
            </a:r>
            <a:r>
              <a:rPr lang="en-GB" sz="2800" dirty="0" smtClean="0"/>
              <a:t> </a:t>
            </a:r>
            <a:r>
              <a:rPr lang="en-GB" sz="2800" dirty="0" err="1" smtClean="0"/>
              <a:t>sobrela</a:t>
            </a:r>
            <a:r>
              <a:rPr lang="en-GB" sz="2800" dirty="0" smtClean="0"/>
              <a:t> </a:t>
            </a:r>
            <a:r>
              <a:rPr lang="en-GB" sz="2800" dirty="0" err="1" smtClean="0"/>
              <a:t>piedra</a:t>
            </a:r>
            <a:r>
              <a:rPr lang="en-GB" sz="2800" dirty="0" smtClean="0"/>
              <a:t> angular, </a:t>
            </a:r>
          </a:p>
          <a:p>
            <a:pPr marL="742950" indent="-742950" eaLnBrk="1" hangingPunct="1">
              <a:buFont typeface="Arial" charset="0"/>
              <a:buNone/>
              <a:defRPr/>
            </a:pPr>
            <a:r>
              <a:rPr lang="en-GB" sz="2800" dirty="0" smtClean="0"/>
              <a:t>          </a:t>
            </a:r>
            <a:r>
              <a:rPr lang="en-GB" sz="2800" dirty="0" err="1" smtClean="0"/>
              <a:t>Ef</a:t>
            </a:r>
            <a:r>
              <a:rPr lang="en-GB" sz="2800" dirty="0" smtClean="0"/>
              <a:t>. 2:19  (Pablo le llama “</a:t>
            </a:r>
            <a:r>
              <a:rPr lang="en-GB" sz="2800" dirty="0" err="1" smtClean="0"/>
              <a:t>templo</a:t>
            </a:r>
            <a:r>
              <a:rPr lang="en-GB" sz="2800" dirty="0" smtClean="0"/>
              <a:t> </a:t>
            </a:r>
            <a:r>
              <a:rPr lang="en-GB" sz="2800" dirty="0" err="1" smtClean="0"/>
              <a:t>santo</a:t>
            </a:r>
            <a:r>
              <a:rPr lang="en-GB" sz="2800" dirty="0" smtClean="0"/>
              <a:t>”)</a:t>
            </a:r>
          </a:p>
          <a:p>
            <a:pPr marL="742950" indent="-742950" eaLnBrk="1" hangingPunct="1">
              <a:defRPr/>
            </a:pPr>
            <a:r>
              <a:rPr lang="en-GB" sz="2800" dirty="0" smtClean="0"/>
              <a:t> Las “</a:t>
            </a:r>
            <a:r>
              <a:rPr lang="en-GB" sz="2800" dirty="0" err="1" smtClean="0"/>
              <a:t>piedras</a:t>
            </a:r>
            <a:r>
              <a:rPr lang="en-GB" sz="2800" dirty="0" smtClean="0"/>
              <a:t> </a:t>
            </a:r>
            <a:r>
              <a:rPr lang="en-GB" sz="2800" dirty="0" err="1" smtClean="0"/>
              <a:t>vivas</a:t>
            </a:r>
            <a:r>
              <a:rPr lang="en-GB" sz="2800" dirty="0" smtClean="0"/>
              <a:t>” en el </a:t>
            </a:r>
            <a:r>
              <a:rPr lang="en-GB" sz="2800" dirty="0" err="1" smtClean="0"/>
              <a:t>templo</a:t>
            </a:r>
            <a:r>
              <a:rPr lang="en-GB" sz="2800" dirty="0" smtClean="0"/>
              <a:t> =“</a:t>
            </a:r>
            <a:r>
              <a:rPr lang="en-GB" sz="2800" dirty="0" err="1" smtClean="0"/>
              <a:t>sacerdocio</a:t>
            </a:r>
            <a:r>
              <a:rPr lang="en-GB" sz="2800" dirty="0" smtClean="0"/>
              <a:t>  </a:t>
            </a:r>
            <a:r>
              <a:rPr lang="en-GB" sz="2800" dirty="0" err="1" smtClean="0"/>
              <a:t>santo</a:t>
            </a:r>
            <a:r>
              <a:rPr lang="en-GB" sz="2800" dirty="0" smtClean="0"/>
              <a:t>”  </a:t>
            </a:r>
          </a:p>
          <a:p>
            <a:pPr marL="742950" indent="-742950" eaLnBrk="1" hangingPunct="1">
              <a:defRPr/>
            </a:pPr>
            <a:r>
              <a:rPr lang="en-GB" sz="2800" dirty="0" err="1" smtClean="0"/>
              <a:t>Bajo</a:t>
            </a:r>
            <a:r>
              <a:rPr lang="en-GB" sz="2800" dirty="0" smtClean="0"/>
              <a:t> la </a:t>
            </a:r>
            <a:r>
              <a:rPr lang="en-GB" sz="2800" dirty="0" err="1" smtClean="0"/>
              <a:t>ley</a:t>
            </a:r>
            <a:r>
              <a:rPr lang="en-GB" sz="2800" dirty="0" smtClean="0"/>
              <a:t> de </a:t>
            </a:r>
            <a:r>
              <a:rPr lang="en-GB" sz="2800" dirty="0" err="1" smtClean="0"/>
              <a:t>Moises</a:t>
            </a:r>
            <a:r>
              <a:rPr lang="en-GB" sz="2800" dirty="0" smtClean="0"/>
              <a:t>, los </a:t>
            </a:r>
            <a:r>
              <a:rPr lang="en-GB" sz="2800" dirty="0" err="1" smtClean="0"/>
              <a:t>sacerdotes</a:t>
            </a:r>
            <a:r>
              <a:rPr lang="en-GB" sz="2800" dirty="0" smtClean="0"/>
              <a:t> </a:t>
            </a:r>
            <a:r>
              <a:rPr lang="en-GB" sz="2800" dirty="0" err="1" smtClean="0"/>
              <a:t>hacian</a:t>
            </a:r>
            <a:r>
              <a:rPr lang="en-GB" sz="2800" dirty="0" smtClean="0"/>
              <a:t> el </a:t>
            </a:r>
            <a:r>
              <a:rPr lang="en-GB" sz="2800" dirty="0" err="1" smtClean="0"/>
              <a:t>trabajo</a:t>
            </a:r>
            <a:r>
              <a:rPr lang="en-GB" sz="2800" dirty="0" smtClean="0"/>
              <a:t> de “</a:t>
            </a:r>
            <a:r>
              <a:rPr lang="en-GB" sz="2800" dirty="0" err="1" smtClean="0"/>
              <a:t>adoracion</a:t>
            </a:r>
            <a:r>
              <a:rPr lang="en-GB" sz="2800" dirty="0" smtClean="0"/>
              <a:t>” de “</a:t>
            </a:r>
            <a:r>
              <a:rPr lang="en-GB" sz="2800" dirty="0" err="1" smtClean="0"/>
              <a:t>servir</a:t>
            </a:r>
            <a:r>
              <a:rPr lang="en-GB" sz="2800" dirty="0" smtClean="0"/>
              <a:t> a Dios” en </a:t>
            </a:r>
            <a:r>
              <a:rPr lang="en-GB" sz="2800" dirty="0" err="1" smtClean="0"/>
              <a:t>lugar</a:t>
            </a:r>
            <a:r>
              <a:rPr lang="en-GB" sz="2800" dirty="0" smtClean="0"/>
              <a:t> del pueblo, de </a:t>
            </a:r>
            <a:r>
              <a:rPr lang="en-GB" sz="2800" dirty="0" err="1" smtClean="0"/>
              <a:t>hacer</a:t>
            </a:r>
            <a:r>
              <a:rPr lang="en-GB" sz="2800" dirty="0" smtClean="0"/>
              <a:t> “</a:t>
            </a:r>
            <a:r>
              <a:rPr lang="en-GB" sz="2800" dirty="0" err="1" smtClean="0"/>
              <a:t>sacrificios</a:t>
            </a:r>
            <a:r>
              <a:rPr lang="en-GB" sz="2800" dirty="0" smtClean="0"/>
              <a:t> </a:t>
            </a:r>
            <a:r>
              <a:rPr lang="en-GB" sz="2800" dirty="0" err="1" smtClean="0"/>
              <a:t>espirituales</a:t>
            </a:r>
            <a:r>
              <a:rPr lang="en-GB" sz="2800" dirty="0" smtClean="0"/>
              <a:t>”, de </a:t>
            </a:r>
            <a:r>
              <a:rPr lang="en-GB" sz="2800" dirty="0" err="1" smtClean="0"/>
              <a:t>ofrecer</a:t>
            </a:r>
            <a:r>
              <a:rPr lang="en-GB" sz="2800" dirty="0" smtClean="0"/>
              <a:t> </a:t>
            </a:r>
            <a:r>
              <a:rPr lang="en-GB" sz="2800" dirty="0" err="1" smtClean="0"/>
              <a:t>ofrendas</a:t>
            </a:r>
            <a:endParaRPr lang="en-GB" sz="2800" dirty="0" smtClean="0"/>
          </a:p>
          <a:p>
            <a:pPr marL="742950" indent="-742950" eaLnBrk="1" hangingPunct="1">
              <a:defRPr/>
            </a:pPr>
            <a:r>
              <a:rPr lang="en-GB" sz="2800" dirty="0" err="1" smtClean="0"/>
              <a:t>Ahora</a:t>
            </a:r>
            <a:r>
              <a:rPr lang="en-GB" sz="2800" dirty="0" smtClean="0"/>
              <a:t>, “</a:t>
            </a:r>
            <a:r>
              <a:rPr lang="en-GB" sz="2800" dirty="0" err="1" smtClean="0"/>
              <a:t>todos</a:t>
            </a:r>
            <a:r>
              <a:rPr lang="en-GB" sz="2800" dirty="0" smtClean="0"/>
              <a:t>” </a:t>
            </a:r>
            <a:r>
              <a:rPr lang="en-GB" sz="2800" dirty="0" err="1" smtClean="0"/>
              <a:t>somos</a:t>
            </a:r>
            <a:r>
              <a:rPr lang="en-GB" sz="2800" dirty="0" smtClean="0"/>
              <a:t> </a:t>
            </a:r>
            <a:r>
              <a:rPr lang="en-GB" sz="2800" dirty="0" err="1" smtClean="0"/>
              <a:t>sacerdotes</a:t>
            </a:r>
            <a:r>
              <a:rPr lang="en-GB" sz="2800" dirty="0" smtClean="0"/>
              <a:t>, </a:t>
            </a:r>
            <a:r>
              <a:rPr lang="en-GB" sz="2800" dirty="0" err="1" smtClean="0"/>
              <a:t>igual</a:t>
            </a:r>
            <a:r>
              <a:rPr lang="en-GB" sz="2800" dirty="0" smtClean="0"/>
              <a:t> resp.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250825" y="549275"/>
            <a:ext cx="8569325" cy="59753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GB" sz="3600" b="1" u="sng" dirty="0" smtClean="0"/>
              <a:t>2 Pedro 2:4-10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GB" sz="4000" b="1" dirty="0" smtClean="0"/>
              <a:t>4.  </a:t>
            </a:r>
            <a:r>
              <a:rPr lang="en-GB" sz="4000" b="1" dirty="0" err="1" smtClean="0"/>
              <a:t>Piedras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Vivas</a:t>
            </a:r>
            <a:r>
              <a:rPr lang="en-GB" sz="4000" b="1" dirty="0" smtClean="0"/>
              <a:t>, Para </a:t>
            </a:r>
            <a:r>
              <a:rPr lang="en-GB" sz="4000" b="1" dirty="0" err="1" smtClean="0"/>
              <a:t>Ofrecer</a:t>
            </a:r>
            <a:r>
              <a:rPr lang="en-GB" sz="4000" b="1" dirty="0" smtClean="0"/>
              <a:t>        	</a:t>
            </a:r>
            <a:r>
              <a:rPr lang="en-GB" sz="4000" b="1" dirty="0" err="1" smtClean="0"/>
              <a:t>Sacrificios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Espirituales</a:t>
            </a:r>
            <a:endParaRPr lang="en-GB" sz="4000" b="1" dirty="0" smtClean="0"/>
          </a:p>
          <a:p>
            <a:pPr marL="742950" indent="-742950" eaLnBrk="1" hangingPunct="1">
              <a:defRPr/>
            </a:pPr>
            <a:r>
              <a:rPr lang="en-GB" sz="2800" dirty="0" err="1" smtClean="0"/>
              <a:t>Nuestra</a:t>
            </a:r>
            <a:r>
              <a:rPr lang="en-GB" sz="2800" dirty="0" smtClean="0"/>
              <a:t> </a:t>
            </a:r>
            <a:r>
              <a:rPr lang="en-GB" sz="2800" dirty="0" err="1" smtClean="0"/>
              <a:t>Alabanza</a:t>
            </a:r>
            <a:r>
              <a:rPr lang="en-GB" sz="2800" dirty="0" smtClean="0"/>
              <a:t> a Dios, Heb. 13:15</a:t>
            </a:r>
          </a:p>
          <a:p>
            <a:pPr marL="742950" indent="-742950" eaLnBrk="1" hangingPunct="1">
              <a:defRPr/>
            </a:pPr>
            <a:r>
              <a:rPr lang="en-GB" sz="2800" dirty="0" err="1" smtClean="0"/>
              <a:t>Nuestra</a:t>
            </a:r>
            <a:r>
              <a:rPr lang="en-GB" sz="2800" dirty="0" smtClean="0"/>
              <a:t>  </a:t>
            </a:r>
            <a:r>
              <a:rPr lang="en-GB" sz="2800" dirty="0" err="1" smtClean="0"/>
              <a:t>oracion</a:t>
            </a:r>
            <a:r>
              <a:rPr lang="en-GB" sz="2800" dirty="0" smtClean="0"/>
              <a:t> a Dios, </a:t>
            </a:r>
            <a:r>
              <a:rPr lang="en-GB" sz="2800" dirty="0" err="1" smtClean="0"/>
              <a:t>como</a:t>
            </a:r>
            <a:r>
              <a:rPr lang="en-GB" sz="2800" dirty="0" smtClean="0"/>
              <a:t> el </a:t>
            </a:r>
            <a:r>
              <a:rPr lang="en-GB" sz="2800" dirty="0" err="1" smtClean="0"/>
              <a:t>incienso</a:t>
            </a:r>
            <a:r>
              <a:rPr lang="en-GB" sz="2800" dirty="0" smtClean="0"/>
              <a:t> del AT, Apoc. 5:8</a:t>
            </a:r>
          </a:p>
          <a:p>
            <a:pPr marL="742950" indent="-742950" eaLnBrk="1" hangingPunct="1">
              <a:defRPr/>
            </a:pPr>
            <a:r>
              <a:rPr lang="en-GB" sz="2800" dirty="0" err="1" smtClean="0"/>
              <a:t>Nuestras</a:t>
            </a:r>
            <a:r>
              <a:rPr lang="en-GB" sz="2800" dirty="0" smtClean="0"/>
              <a:t> </a:t>
            </a:r>
            <a:r>
              <a:rPr lang="en-GB" sz="2800" smtClean="0"/>
              <a:t>obras</a:t>
            </a:r>
            <a:r>
              <a:rPr lang="en-GB" sz="2800" dirty="0" smtClean="0"/>
              <a:t> de </a:t>
            </a:r>
            <a:r>
              <a:rPr lang="en-GB" sz="2800" dirty="0" err="1" smtClean="0"/>
              <a:t>bondad</a:t>
            </a:r>
            <a:r>
              <a:rPr lang="en-GB" sz="2800" dirty="0" smtClean="0"/>
              <a:t> son </a:t>
            </a:r>
            <a:r>
              <a:rPr lang="en-GB" sz="2800" dirty="0" err="1" smtClean="0"/>
              <a:t>sacrificios</a:t>
            </a:r>
            <a:r>
              <a:rPr lang="en-GB" sz="2800" dirty="0" smtClean="0"/>
              <a:t> </a:t>
            </a:r>
            <a:r>
              <a:rPr lang="en-GB" sz="2800" dirty="0" err="1" smtClean="0"/>
              <a:t>agradables</a:t>
            </a:r>
            <a:r>
              <a:rPr lang="en-GB" sz="2800" dirty="0" smtClean="0"/>
              <a:t>  a Dios, Heb. 13:16</a:t>
            </a:r>
          </a:p>
          <a:p>
            <a:pPr marL="742950" indent="-742950" eaLnBrk="1" hangingPunct="1">
              <a:defRPr/>
            </a:pPr>
            <a:r>
              <a:rPr lang="en-GB" sz="2800" dirty="0" err="1" smtClean="0"/>
              <a:t>Nuestros</a:t>
            </a:r>
            <a:r>
              <a:rPr lang="en-GB" sz="2800" dirty="0" smtClean="0"/>
              <a:t> </a:t>
            </a:r>
            <a:r>
              <a:rPr lang="en-GB" sz="2800" dirty="0" err="1" smtClean="0"/>
              <a:t>cuerpos</a:t>
            </a:r>
            <a:r>
              <a:rPr lang="en-GB" sz="2800" dirty="0" smtClean="0"/>
              <a:t> son un “</a:t>
            </a:r>
            <a:r>
              <a:rPr lang="en-GB" sz="2800" dirty="0" err="1" smtClean="0"/>
              <a:t>sacrificio</a:t>
            </a:r>
            <a:r>
              <a:rPr lang="en-GB" sz="2800" dirty="0" smtClean="0"/>
              <a:t> vivo”, Rom. 12:1</a:t>
            </a:r>
          </a:p>
          <a:p>
            <a:pPr marL="742950" indent="-742950" eaLnBrk="1" hangingPunct="1">
              <a:defRPr/>
            </a:pPr>
            <a:r>
              <a:rPr lang="en-GB" sz="2800" dirty="0" err="1" smtClean="0"/>
              <a:t>Nuestra</a:t>
            </a:r>
            <a:r>
              <a:rPr lang="en-GB" sz="2800" dirty="0" smtClean="0"/>
              <a:t> </a:t>
            </a:r>
            <a:r>
              <a:rPr lang="en-GB" sz="2800" dirty="0" err="1" smtClean="0"/>
              <a:t>vida</a:t>
            </a:r>
            <a:r>
              <a:rPr lang="en-GB" sz="2800" dirty="0" smtClean="0"/>
              <a:t> de </a:t>
            </a:r>
            <a:r>
              <a:rPr lang="en-GB" sz="2800" dirty="0" err="1" smtClean="0"/>
              <a:t>fe</a:t>
            </a:r>
            <a:r>
              <a:rPr lang="en-GB" sz="2800" dirty="0" smtClean="0"/>
              <a:t> y </a:t>
            </a:r>
            <a:r>
              <a:rPr lang="en-GB" sz="2800" dirty="0" err="1" smtClean="0"/>
              <a:t>servicio</a:t>
            </a:r>
            <a:r>
              <a:rPr lang="en-GB" sz="2800" dirty="0" smtClean="0"/>
              <a:t>, </a:t>
            </a:r>
            <a:r>
              <a:rPr lang="en-GB" sz="2800" dirty="0" err="1" smtClean="0"/>
              <a:t>Fil</a:t>
            </a:r>
            <a:r>
              <a:rPr lang="en-GB" sz="2800" dirty="0" smtClean="0"/>
              <a:t>. 2:17</a:t>
            </a:r>
          </a:p>
          <a:p>
            <a:pPr marL="742950" indent="-742950" eaLnBrk="1" hangingPunct="1">
              <a:defRPr/>
            </a:pPr>
            <a:r>
              <a:rPr lang="en-GB" sz="2800" dirty="0" err="1" smtClean="0"/>
              <a:t>Nuestra</a:t>
            </a:r>
            <a:r>
              <a:rPr lang="en-GB" sz="2800" dirty="0" smtClean="0"/>
              <a:t> </a:t>
            </a:r>
            <a:r>
              <a:rPr lang="en-GB" sz="2800" dirty="0" err="1" smtClean="0"/>
              <a:t>muerte</a:t>
            </a:r>
            <a:r>
              <a:rPr lang="en-GB" sz="2800" dirty="0" smtClean="0"/>
              <a:t> en </a:t>
            </a:r>
            <a:r>
              <a:rPr lang="en-GB" sz="2800" dirty="0" err="1" smtClean="0"/>
              <a:t>fidelidad</a:t>
            </a:r>
            <a:r>
              <a:rPr lang="en-GB" sz="2800" dirty="0" smtClean="0"/>
              <a:t>, 2 Tim. 2:-6</a:t>
            </a:r>
          </a:p>
          <a:p>
            <a:pPr marL="742950" indent="-742950" eaLnBrk="1" hangingPunct="1">
              <a:buFont typeface="Arial" charset="0"/>
              <a:buNone/>
              <a:defRPr/>
            </a:pPr>
            <a:endParaRPr lang="en-GB" sz="2800" b="1" u="sng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ving Stones serm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212</Words>
  <Application>Microsoft Office PowerPoint</Application>
  <PresentationFormat>On-screen Show (4:3)</PresentationFormat>
  <Paragraphs>43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Living Stones sermon</vt:lpstr>
      <vt:lpstr>Piedras Vivas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Stones</dc:title>
  <cp:lastModifiedBy>Maldonado Nursery</cp:lastModifiedBy>
  <cp:revision>20</cp:revision>
  <dcterms:created xsi:type="dcterms:W3CDTF">2011-04-30T16:02:55Z</dcterms:created>
  <dcterms:modified xsi:type="dcterms:W3CDTF">2008-01-03T06:03:26Z</dcterms:modified>
</cp:coreProperties>
</file>