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006600"/>
    <a:srgbClr val="CC0000"/>
    <a:srgbClr val="009900"/>
    <a:srgbClr val="3366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7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-1588"/>
            <a:ext cx="9144000" cy="6859588"/>
            <a:chOff x="0" y="-1"/>
            <a:chExt cx="5760" cy="4321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1824"/>
              <a:ext cx="5760" cy="24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white">
            <a:xfrm>
              <a:off x="0" y="4125"/>
              <a:ext cx="5760" cy="19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white">
            <a:xfrm>
              <a:off x="0" y="-1"/>
              <a:ext cx="5760" cy="201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3078" name="Group 6"/>
            <p:cNvGrpSpPr>
              <a:grpSpLocks/>
            </p:cNvGrpSpPr>
            <p:nvPr/>
          </p:nvGrpSpPr>
          <p:grpSpPr bwMode="auto">
            <a:xfrm>
              <a:off x="0" y="2016"/>
              <a:ext cx="5760" cy="261"/>
              <a:chOff x="0" y="115"/>
              <a:chExt cx="5760" cy="464"/>
            </a:xfrm>
          </p:grpSpPr>
          <p:sp>
            <p:nvSpPr>
              <p:cNvPr id="3079" name="Rectangle 7"/>
              <p:cNvSpPr>
                <a:spLocks noChangeArrowheads="1"/>
              </p:cNvSpPr>
              <p:nvPr/>
            </p:nvSpPr>
            <p:spPr bwMode="ltGray">
              <a:xfrm>
                <a:off x="0" y="115"/>
                <a:ext cx="5760" cy="11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080" name="Rectangle 8"/>
              <p:cNvSpPr>
                <a:spLocks noChangeArrowheads="1"/>
              </p:cNvSpPr>
              <p:nvPr/>
            </p:nvSpPr>
            <p:spPr bwMode="ltGray">
              <a:xfrm>
                <a:off x="0" y="231"/>
                <a:ext cx="5760" cy="11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081" name="Rectangle 9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5760" cy="11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082" name="Rectangle 10"/>
              <p:cNvSpPr>
                <a:spLocks noChangeArrowheads="1"/>
              </p:cNvSpPr>
              <p:nvPr/>
            </p:nvSpPr>
            <p:spPr bwMode="ltGray">
              <a:xfrm>
                <a:off x="0" y="463"/>
                <a:ext cx="5760" cy="11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71291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4BC227-31BD-466D-8A48-F56467D3AE1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6457B-5ADA-47A7-B884-80203CF3AC8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F23CD-C3EA-41C6-AB98-67C050572A4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FC2C1D5-4E2E-4905-9B8A-3ED4FA61B6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D43AF-84C4-4579-983F-30870ACD681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5DC33-4721-4B07-92D8-6F402925565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B2B73-9605-4505-BC5C-75B7329E529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06A224-AD8B-433F-8051-7B450D8BDE0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19A1F-8D63-435D-BC0B-11C22C8CDE2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03AB8-5BAD-47E6-A081-4D9589A19D5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474F45-8797-41B5-A8AC-38964C9589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854965-C5B2-4AE5-936D-36FC1E26ABF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-1588"/>
            <a:ext cx="9144000" cy="6859588"/>
            <a:chOff x="0" y="-1"/>
            <a:chExt cx="5760" cy="4321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864"/>
              <a:ext cx="5760" cy="34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white">
            <a:xfrm>
              <a:off x="0" y="4125"/>
              <a:ext cx="5760" cy="19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white">
            <a:xfrm>
              <a:off x="0" y="-1"/>
              <a:ext cx="5760" cy="101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054" name="Group 6"/>
            <p:cNvGrpSpPr>
              <a:grpSpLocks/>
            </p:cNvGrpSpPr>
            <p:nvPr/>
          </p:nvGrpSpPr>
          <p:grpSpPr bwMode="auto">
            <a:xfrm>
              <a:off x="0" y="1014"/>
              <a:ext cx="5760" cy="261"/>
              <a:chOff x="0" y="115"/>
              <a:chExt cx="5760" cy="464"/>
            </a:xfrm>
          </p:grpSpPr>
          <p:sp>
            <p:nvSpPr>
              <p:cNvPr id="2055" name="Rectangle 7"/>
              <p:cNvSpPr>
                <a:spLocks noChangeArrowheads="1"/>
              </p:cNvSpPr>
              <p:nvPr/>
            </p:nvSpPr>
            <p:spPr bwMode="ltGray">
              <a:xfrm>
                <a:off x="0" y="115"/>
                <a:ext cx="5760" cy="11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ltGray">
              <a:xfrm>
                <a:off x="0" y="231"/>
                <a:ext cx="5760" cy="11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5760" cy="11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ltGray">
              <a:xfrm>
                <a:off x="0" y="463"/>
                <a:ext cx="5760" cy="11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sp>
        <p:nvSpPr>
          <p:cNvPr id="205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fld id="{793D5FE0-338B-4226-98A5-93D539B8F642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Arial Black" pitchFamily="34" charset="0"/>
              </a:rPr>
              <a:t>“AUMENTANDO NUESTRA FE”</a:t>
            </a:r>
            <a:endParaRPr lang="en-US" sz="2800" dirty="0">
              <a:latin typeface="Arial Black" pitchFamily="34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924800" cy="4114800"/>
          </a:xfrm>
          <a:ln/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s-MX" sz="2800" b="1" dirty="0" smtClean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INTRODUCCI</a:t>
            </a:r>
            <a:r>
              <a:rPr lang="en-US" sz="2800" b="1" dirty="0" smtClean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Ó</a:t>
            </a:r>
            <a:r>
              <a:rPr lang="es-MX" sz="2800" b="1" dirty="0" smtClean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N</a:t>
            </a:r>
            <a:endParaRPr lang="es-MX" sz="2800" b="1" dirty="0">
              <a:solidFill>
                <a:srgbClr val="0000FF"/>
              </a:solidFill>
              <a:latin typeface="Arial Black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s-MX" sz="2400" b="1" dirty="0">
                <a:solidFill>
                  <a:srgbClr val="006600"/>
                </a:solidFill>
                <a:latin typeface="Times New Roman" pitchFamily="18" charset="0"/>
                <a:sym typeface="Wingdings" pitchFamily="2" charset="2"/>
              </a:rPr>
              <a:t></a:t>
            </a: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 No hay </a:t>
            </a:r>
            <a:r>
              <a:rPr lang="es-MX" sz="2400" b="1" dirty="0" smtClean="0">
                <a:latin typeface="Times New Roman" pitchFamily="18" charset="0"/>
                <a:sym typeface="Monotype Sorts" pitchFamily="2" charset="2"/>
              </a:rPr>
              <a:t>sujeto </a:t>
            </a: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mas importante en la </a:t>
            </a:r>
            <a:r>
              <a:rPr lang="es-MX" sz="2400" b="1" dirty="0" smtClean="0">
                <a:latin typeface="Times New Roman" pitchFamily="18" charset="0"/>
                <a:sym typeface="Monotype Sorts" pitchFamily="2" charset="2"/>
              </a:rPr>
              <a:t>Biblia </a:t>
            </a: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que la Fe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s-MX" sz="2400" b="1" dirty="0">
                <a:solidFill>
                  <a:srgbClr val="006600"/>
                </a:solidFill>
                <a:latin typeface="Times New Roman" pitchFamily="18" charset="0"/>
                <a:sym typeface="Wingdings" pitchFamily="2" charset="2"/>
              </a:rPr>
              <a:t></a:t>
            </a:r>
            <a:r>
              <a:rPr lang="es-MX" sz="2400" b="1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Para el Cristiano la Fe es </a:t>
            </a:r>
            <a:r>
              <a:rPr lang="es-MX" sz="2400" b="1" u="sng" dirty="0">
                <a:latin typeface="Times New Roman" pitchFamily="18" charset="0"/>
                <a:sym typeface="Monotype Sorts" pitchFamily="2" charset="2"/>
              </a:rPr>
              <a:t>absolutamente esencial</a:t>
            </a: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,</a:t>
            </a:r>
            <a:r>
              <a:rPr lang="es-MX" sz="2400" dirty="0">
                <a:latin typeface="Times New Roman" pitchFamily="18" charset="0"/>
                <a:sym typeface="Monotype Sorts" pitchFamily="2" charset="2"/>
              </a:rPr>
              <a:t>    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s-MX" sz="2400" b="1" dirty="0">
                <a:solidFill>
                  <a:srgbClr val="CC0000"/>
                </a:solidFill>
                <a:latin typeface="Times New Roman" pitchFamily="18" charset="0"/>
                <a:sym typeface="Monotype Sorts" pitchFamily="2" charset="2"/>
              </a:rPr>
              <a:t>HEB 11:6</a:t>
            </a: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, </a:t>
            </a:r>
            <a:r>
              <a:rPr lang="es-MX" sz="2400" b="1" dirty="0">
                <a:solidFill>
                  <a:srgbClr val="CC0000"/>
                </a:solidFill>
                <a:latin typeface="Times New Roman" pitchFamily="18" charset="0"/>
                <a:sym typeface="Monotype Sorts" pitchFamily="2" charset="2"/>
              </a:rPr>
              <a:t>ROM 1:17</a:t>
            </a: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; </a:t>
            </a:r>
            <a:r>
              <a:rPr lang="es-MX" sz="2400" b="1" dirty="0">
                <a:solidFill>
                  <a:srgbClr val="CC0000"/>
                </a:solidFill>
                <a:latin typeface="Times New Roman" pitchFamily="18" charset="0"/>
                <a:sym typeface="Monotype Sorts" pitchFamily="2" charset="2"/>
              </a:rPr>
              <a:t>STG 1:3</a:t>
            </a: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; </a:t>
            </a:r>
            <a:r>
              <a:rPr lang="es-MX" sz="2400" b="1" dirty="0">
                <a:solidFill>
                  <a:srgbClr val="CC0000"/>
                </a:solidFill>
                <a:latin typeface="Times New Roman" pitchFamily="18" charset="0"/>
                <a:sym typeface="Monotype Sorts" pitchFamily="2" charset="2"/>
              </a:rPr>
              <a:t>1 JN 5:4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s-MX" sz="2400" dirty="0">
                <a:solidFill>
                  <a:srgbClr val="006600"/>
                </a:solidFill>
                <a:latin typeface="Times New Roman" pitchFamily="18" charset="0"/>
                <a:sym typeface="Wingdings" pitchFamily="2" charset="2"/>
              </a:rPr>
              <a:t></a:t>
            </a:r>
            <a:r>
              <a:rPr lang="es-MX" sz="2400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Cristianos son mandados a contender por la Fe,  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s-MX" sz="2400" b="1" dirty="0" smtClean="0">
                <a:solidFill>
                  <a:srgbClr val="CC0000"/>
                </a:solidFill>
                <a:latin typeface="Times New Roman" pitchFamily="18" charset="0"/>
                <a:sym typeface="Monotype Sorts" pitchFamily="2" charset="2"/>
              </a:rPr>
              <a:t>JUDAS </a:t>
            </a:r>
            <a:r>
              <a:rPr lang="es-MX" sz="2400" b="1" dirty="0">
                <a:solidFill>
                  <a:srgbClr val="CC0000"/>
                </a:solidFill>
                <a:latin typeface="Times New Roman" pitchFamily="18" charset="0"/>
                <a:sym typeface="Monotype Sorts" pitchFamily="2" charset="2"/>
              </a:rPr>
              <a:t>3</a:t>
            </a: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, y a examinarnos para ver si estamos en la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Fe, </a:t>
            </a:r>
            <a:r>
              <a:rPr lang="es-MX" sz="2400" b="1" dirty="0">
                <a:solidFill>
                  <a:srgbClr val="CC0000"/>
                </a:solidFill>
                <a:latin typeface="Times New Roman" pitchFamily="18" charset="0"/>
                <a:sym typeface="Monotype Sorts" pitchFamily="2" charset="2"/>
              </a:rPr>
              <a:t>2 CO 13:5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s-MX" sz="2400" dirty="0">
                <a:latin typeface="Times New Roman" pitchFamily="18" charset="0"/>
                <a:sym typeface="Monotype Sorts" pitchFamily="2" charset="2"/>
              </a:rPr>
              <a:t>	 </a:t>
            </a:r>
            <a:r>
              <a:rPr lang="es-MX" sz="2400" dirty="0">
                <a:solidFill>
                  <a:srgbClr val="006600"/>
                </a:solidFill>
                <a:latin typeface="Times New Roman" pitchFamily="18" charset="0"/>
                <a:sym typeface="Wingdings" pitchFamily="2" charset="2"/>
              </a:rPr>
              <a:t></a:t>
            </a:r>
            <a:r>
              <a:rPr lang="es-MX" sz="2400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La Fe se obtiene oyendo la Palabra, </a:t>
            </a:r>
            <a:r>
              <a:rPr lang="es-MX" sz="2400" b="1" dirty="0">
                <a:solidFill>
                  <a:srgbClr val="CC0000"/>
                </a:solidFill>
                <a:latin typeface="Times New Roman" pitchFamily="18" charset="0"/>
                <a:sym typeface="Monotype Sorts" pitchFamily="2" charset="2"/>
              </a:rPr>
              <a:t>ROM 10:17</a:t>
            </a:r>
          </a:p>
          <a:p>
            <a:pPr>
              <a:lnSpc>
                <a:spcPct val="90000"/>
              </a:lnSpc>
              <a:buNone/>
            </a:pP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pero ya </a:t>
            </a:r>
            <a:r>
              <a:rPr lang="es-MX" sz="2400" b="1" dirty="0" smtClean="0">
                <a:latin typeface="Times New Roman" pitchFamily="18" charset="0"/>
                <a:sym typeface="Monotype Sorts" pitchFamily="2" charset="2"/>
              </a:rPr>
              <a:t>obteniéndola, </a:t>
            </a:r>
            <a:r>
              <a:rPr lang="es-ES" sz="2400" b="1" dirty="0" smtClean="0">
                <a:latin typeface="Times New Roman" pitchFamily="18" charset="0"/>
                <a:cs typeface="Times New Roman" pitchFamily="18" charset="0"/>
              </a:rPr>
              <a:t>¿</a:t>
            </a:r>
            <a:r>
              <a:rPr lang="es-ES" sz="2400" b="1" u="sng" dirty="0" smtClean="0">
                <a:latin typeface="Times New Roman" pitchFamily="18" charset="0"/>
                <a:cs typeface="Times New Roman" pitchFamily="18" charset="0"/>
              </a:rPr>
              <a:t>Cómo</a:t>
            </a:r>
            <a:r>
              <a:rPr lang="es-MX" sz="2400" b="1" u="sng" dirty="0" smtClean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 </a:t>
            </a:r>
            <a:r>
              <a:rPr lang="es-MX" sz="2400" b="1" u="sng" dirty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aumentamos nuestra fe</a:t>
            </a:r>
            <a:r>
              <a:rPr lang="es-MX" sz="2400" b="1" dirty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?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s-MX" sz="2400" b="1" dirty="0">
              <a:latin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228600"/>
            <a:ext cx="4495800" cy="64770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sz="2400" b="1" dirty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I. ESTUDIANDO Y MEDITANDO EN LA </a:t>
            </a:r>
            <a:r>
              <a:rPr lang="en-US" sz="2400" b="1" dirty="0" smtClean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PALABRA DE DIOS</a:t>
            </a:r>
            <a:endParaRPr lang="en-US" sz="2400" b="1" dirty="0">
              <a:solidFill>
                <a:srgbClr val="0000FF"/>
              </a:solidFill>
              <a:latin typeface="Arial Black" pitchFamily="34" charset="0"/>
              <a:cs typeface="Arial" pitchFamily="34" charset="0"/>
            </a:endParaRPr>
          </a:p>
          <a:p>
            <a:pPr lvl="1">
              <a:buFontTx/>
              <a:buNone/>
            </a:pPr>
            <a:r>
              <a:rPr lang="en-US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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  </a:t>
            </a:r>
            <a:r>
              <a:rPr lang="es-MX" sz="2400" b="1" i="1" u="sng" dirty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Estudiar</a:t>
            </a:r>
            <a:r>
              <a:rPr lang="es-MX" sz="2400" b="1" dirty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 = examinar;  </a:t>
            </a:r>
          </a:p>
          <a:p>
            <a:pPr>
              <a:buFont typeface="Monotype Sorts" pitchFamily="2" charset="2"/>
              <a:buNone/>
            </a:pPr>
            <a:r>
              <a:rPr lang="es-MX" sz="2400" b="1" dirty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observar con cuidado</a:t>
            </a:r>
          </a:p>
          <a:p>
            <a:pPr lvl="1">
              <a:buFontTx/>
              <a:buNone/>
            </a:pPr>
            <a:r>
              <a:rPr lang="es-MX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</a:t>
            </a:r>
            <a:r>
              <a:rPr lang="es-MX" sz="2400" dirty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 </a:t>
            </a:r>
            <a:r>
              <a:rPr lang="es-MX" sz="2400" b="1" dirty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Tenemos que estudiar </a:t>
            </a:r>
            <a:r>
              <a:rPr lang="es-MX" sz="2400" b="1" dirty="0" smtClean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para </a:t>
            </a:r>
          </a:p>
          <a:p>
            <a:pPr>
              <a:buFont typeface="Monotype Sorts" pitchFamily="2" charset="2"/>
              <a:buNone/>
            </a:pPr>
            <a:r>
              <a:rPr lang="es-MX" sz="2400" b="1" dirty="0" smtClean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ser aprobados de Dios,                 </a:t>
            </a:r>
            <a:r>
              <a:rPr lang="es-MX" sz="24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2 TIM 2:15</a:t>
            </a:r>
          </a:p>
          <a:p>
            <a:pPr lvl="1">
              <a:buFontTx/>
              <a:buNone/>
            </a:pPr>
            <a:r>
              <a:rPr lang="es-MX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</a:t>
            </a:r>
            <a:r>
              <a:rPr lang="es-MX" sz="2400" dirty="0" smtClean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 </a:t>
            </a:r>
            <a:r>
              <a:rPr lang="es-MX" sz="2400" b="1" i="1" u="sng" dirty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Meditar</a:t>
            </a:r>
            <a:r>
              <a:rPr lang="es-MX" sz="2400" b="1" dirty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 = reflexionar;</a:t>
            </a:r>
          </a:p>
          <a:p>
            <a:pPr>
              <a:buFont typeface="Monotype Sorts" pitchFamily="2" charset="2"/>
              <a:buNone/>
            </a:pPr>
            <a:r>
              <a:rPr lang="es-MX" sz="2400" b="1" dirty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darle </a:t>
            </a:r>
            <a:r>
              <a:rPr lang="es-MX" sz="2400" b="1" dirty="0">
                <a:latin typeface="Times New Roman" pitchFamily="18" charset="0"/>
                <a:cs typeface="Times New Roman" pitchFamily="18" charset="0"/>
              </a:rPr>
              <a:t>atención; practicar,</a:t>
            </a:r>
          </a:p>
          <a:p>
            <a:pPr>
              <a:buFont typeface="Monotype Sorts" pitchFamily="2" charset="2"/>
              <a:buNone/>
            </a:pPr>
            <a:r>
              <a:rPr lang="es-MX" sz="2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1 TIM 4:15</a:t>
            </a:r>
            <a:r>
              <a:rPr lang="es-MX" sz="2400" b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s-MX" sz="2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SAL 1:2</a:t>
            </a:r>
          </a:p>
          <a:p>
            <a:pPr lvl="1">
              <a:buFontTx/>
              <a:buNone/>
            </a:pPr>
            <a:r>
              <a:rPr lang="es-MX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</a:t>
            </a:r>
            <a:r>
              <a:rPr lang="es-MX" sz="2400" dirty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 </a:t>
            </a:r>
            <a:r>
              <a:rPr lang="es-MX" sz="2400" b="1" dirty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En nuestro </a:t>
            </a:r>
            <a:r>
              <a:rPr lang="es-MX" sz="2400" b="1" dirty="0" smtClean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día mas </a:t>
            </a:r>
            <a:endParaRPr lang="es-MX" sz="2400" b="1" dirty="0">
              <a:latin typeface="Times New Roman" pitchFamily="18" charset="0"/>
              <a:cs typeface="Times New Roman" pitchFamily="18" charset="0"/>
              <a:sym typeface="Monotype Sorts" pitchFamily="2" charset="2"/>
            </a:endParaRPr>
          </a:p>
          <a:p>
            <a:pPr>
              <a:buFont typeface="Monotype Sorts" pitchFamily="2" charset="2"/>
              <a:buNone/>
            </a:pPr>
            <a:r>
              <a:rPr lang="es-MX" sz="2400" b="1" dirty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apurado debemos estudiar la</a:t>
            </a:r>
          </a:p>
          <a:p>
            <a:pPr>
              <a:buFont typeface="Monotype Sorts" pitchFamily="2" charset="2"/>
              <a:buNone/>
            </a:pPr>
            <a:r>
              <a:rPr lang="es-MX" sz="2400" b="1" dirty="0">
                <a:latin typeface="Times New Roman" pitchFamily="18" charset="0"/>
                <a:cs typeface="Times New Roman" pitchFamily="18" charset="0"/>
              </a:rPr>
              <a:t>Palabra. Haciendo esto  </a:t>
            </a:r>
          </a:p>
          <a:p>
            <a:pPr>
              <a:buFont typeface="Monotype Sorts" pitchFamily="2" charset="2"/>
              <a:buNone/>
            </a:pPr>
            <a:r>
              <a:rPr lang="es-MX" sz="2400" b="1" dirty="0">
                <a:latin typeface="Times New Roman" pitchFamily="18" charset="0"/>
                <a:cs typeface="Times New Roman" pitchFamily="18" charset="0"/>
              </a:rPr>
              <a:t>aumentamos nuestra Fe!</a:t>
            </a:r>
          </a:p>
        </p:txBody>
      </p:sp>
      <p:pic>
        <p:nvPicPr>
          <p:cNvPr id="6152" name="Picture 8" descr="La Santa Biblia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600" y="762000"/>
            <a:ext cx="4032504" cy="5638800"/>
          </a:xfrm>
          <a:noFill/>
          <a:ln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s-MX" sz="2400" dirty="0" smtClean="0">
                <a:solidFill>
                  <a:srgbClr val="006600"/>
                </a:solidFill>
                <a:latin typeface="Times New Roman" pitchFamily="18" charset="0"/>
                <a:sym typeface="Monotype Sorts" pitchFamily="2" charset="2"/>
              </a:rPr>
              <a:t></a:t>
            </a:r>
            <a:r>
              <a:rPr lang="es-MX" sz="2400" dirty="0" smtClean="0">
                <a:latin typeface="Times New Roman" pitchFamily="18" charset="0"/>
                <a:sym typeface="Monotype Sorts" pitchFamily="2" charset="2"/>
              </a:rPr>
              <a:t> </a:t>
            </a:r>
            <a:r>
              <a:rPr lang="es-MX" sz="2400" b="1" dirty="0">
                <a:solidFill>
                  <a:srgbClr val="CC0000"/>
                </a:solidFill>
                <a:latin typeface="Times New Roman" pitchFamily="18" charset="0"/>
                <a:sym typeface="Monotype Sorts" pitchFamily="2" charset="2"/>
              </a:rPr>
              <a:t>MT 5:6</a:t>
            </a:r>
            <a:r>
              <a:rPr lang="es-MX" sz="2400" dirty="0">
                <a:latin typeface="Times New Roman" pitchFamily="18" charset="0"/>
                <a:sym typeface="Monotype Sorts" pitchFamily="2" charset="2"/>
              </a:rPr>
              <a:t>. </a:t>
            </a: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Necesitamos</a:t>
            </a:r>
          </a:p>
          <a:p>
            <a:pPr>
              <a:buFont typeface="Monotype Sorts" pitchFamily="2" charset="2"/>
              <a:buNone/>
            </a:pP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tener </a:t>
            </a:r>
            <a:r>
              <a:rPr lang="es-MX" sz="2400" b="1" i="1" u="sng" dirty="0">
                <a:latin typeface="Times New Roman" pitchFamily="18" charset="0"/>
                <a:sym typeface="Monotype Sorts" pitchFamily="2" charset="2"/>
              </a:rPr>
              <a:t>hambre y sed</a:t>
            </a: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 p</a:t>
            </a:r>
            <a:r>
              <a:rPr lang="es-MX" sz="2400" b="1" dirty="0">
                <a:latin typeface="Times New Roman" pitchFamily="18" charset="0"/>
              </a:rPr>
              <a:t>ara la</a:t>
            </a:r>
          </a:p>
          <a:p>
            <a:pPr>
              <a:buFont typeface="Monotype Sorts" pitchFamily="2" charset="2"/>
              <a:buNone/>
            </a:pPr>
            <a:r>
              <a:rPr lang="es-MX" sz="2400" b="1" dirty="0" smtClean="0">
                <a:latin typeface="Times New Roman" pitchFamily="18" charset="0"/>
              </a:rPr>
              <a:t>Palabra de Dios</a:t>
            </a:r>
          </a:p>
          <a:p>
            <a:pPr>
              <a:buNone/>
            </a:pPr>
            <a:r>
              <a:rPr lang="es-MX" sz="2400" dirty="0" smtClean="0">
                <a:solidFill>
                  <a:srgbClr val="006600"/>
                </a:solidFill>
                <a:latin typeface="Times New Roman" pitchFamily="18" charset="0"/>
                <a:sym typeface="Monotype Sorts" pitchFamily="2" charset="2"/>
              </a:rPr>
              <a:t> </a:t>
            </a:r>
            <a:r>
              <a:rPr lang="es-MX" sz="2400" b="1" dirty="0" smtClean="0">
                <a:latin typeface="Times New Roman" pitchFamily="18" charset="0"/>
              </a:rPr>
              <a:t>Debemos sentarnos en la</a:t>
            </a:r>
          </a:p>
          <a:p>
            <a:pPr>
              <a:buNone/>
            </a:pPr>
            <a:r>
              <a:rPr lang="es-MX" sz="2400" b="1" dirty="0" smtClean="0">
                <a:latin typeface="Times New Roman" pitchFamily="18" charset="0"/>
              </a:rPr>
              <a:t>mesa espiritual todos los días!</a:t>
            </a:r>
            <a:endParaRPr lang="es-MX" sz="2400" b="1" dirty="0">
              <a:latin typeface="Times New Roman" pitchFamily="18" charset="0"/>
            </a:endParaRPr>
          </a:p>
          <a:p>
            <a:pPr>
              <a:buFont typeface="Monotype Sorts" pitchFamily="2" charset="2"/>
              <a:buNone/>
            </a:pPr>
            <a:r>
              <a:rPr lang="es-MX" sz="2400" dirty="0">
                <a:solidFill>
                  <a:srgbClr val="006600"/>
                </a:solidFill>
                <a:latin typeface="Times New Roman" pitchFamily="18" charset="0"/>
                <a:sym typeface="Monotype Sorts" pitchFamily="2" charset="2"/>
              </a:rPr>
              <a:t></a:t>
            </a:r>
            <a:r>
              <a:rPr lang="es-MX" sz="2400" dirty="0">
                <a:latin typeface="Times New Roman" pitchFamily="18" charset="0"/>
                <a:sym typeface="Monotype Sorts" pitchFamily="2" charset="2"/>
              </a:rPr>
              <a:t> </a:t>
            </a: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No dejar que lo </a:t>
            </a:r>
            <a:r>
              <a:rPr lang="es-MX" sz="2400" b="1" dirty="0" smtClean="0">
                <a:latin typeface="Times New Roman" pitchFamily="18" charset="0"/>
                <a:sym typeface="Monotype Sorts" pitchFamily="2" charset="2"/>
              </a:rPr>
              <a:t>físico </a:t>
            </a:r>
            <a:endParaRPr lang="es-MX" sz="2400" b="1" dirty="0">
              <a:latin typeface="Times New Roman" pitchFamily="18" charset="0"/>
              <a:sym typeface="Monotype Sorts" pitchFamily="2" charset="2"/>
            </a:endParaRPr>
          </a:p>
          <a:p>
            <a:pPr>
              <a:buFont typeface="Monotype Sorts" pitchFamily="2" charset="2"/>
              <a:buNone/>
            </a:pP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y lo material intervenga con </a:t>
            </a:r>
          </a:p>
          <a:p>
            <a:pPr>
              <a:buFont typeface="Monotype Sorts" pitchFamily="2" charset="2"/>
              <a:buNone/>
            </a:pP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lo espiritual, </a:t>
            </a:r>
            <a:r>
              <a:rPr lang="es-MX" sz="2400" b="1" dirty="0">
                <a:solidFill>
                  <a:srgbClr val="FF3300"/>
                </a:solidFill>
                <a:latin typeface="Times New Roman" pitchFamily="18" charset="0"/>
                <a:sym typeface="Monotype Sorts" pitchFamily="2" charset="2"/>
              </a:rPr>
              <a:t>LC 12:15</a:t>
            </a: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,</a:t>
            </a:r>
            <a:r>
              <a:rPr lang="es-MX" sz="2400" b="1" dirty="0">
                <a:solidFill>
                  <a:srgbClr val="FF3300"/>
                </a:solidFill>
                <a:latin typeface="Times New Roman" pitchFamily="18" charset="0"/>
                <a:sym typeface="Monotype Sorts" pitchFamily="2" charset="2"/>
              </a:rPr>
              <a:t>16-20</a:t>
            </a: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.</a:t>
            </a:r>
          </a:p>
          <a:p>
            <a:pPr>
              <a:buNone/>
            </a:pPr>
            <a:r>
              <a:rPr lang="es-MX" sz="2400" b="1" dirty="0">
                <a:solidFill>
                  <a:srgbClr val="006600"/>
                </a:solidFill>
                <a:latin typeface="Times New Roman" pitchFamily="18" charset="0"/>
                <a:sym typeface="Monotype Sorts" pitchFamily="2" charset="2"/>
              </a:rPr>
              <a:t></a:t>
            </a: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 </a:t>
            </a:r>
            <a:r>
              <a:rPr lang="es-MX" sz="2400" b="1" dirty="0" smtClean="0">
                <a:solidFill>
                  <a:srgbClr val="FF3300"/>
                </a:solidFill>
                <a:latin typeface="Times New Roman" pitchFamily="18" charset="0"/>
                <a:sym typeface="Monotype Sorts" pitchFamily="2" charset="2"/>
              </a:rPr>
              <a:t>MT 4:4</a:t>
            </a:r>
            <a:r>
              <a:rPr lang="es-MX" sz="2400" b="1" dirty="0" smtClean="0">
                <a:latin typeface="Times New Roman" pitchFamily="18" charset="0"/>
                <a:sym typeface="Monotype Sorts" pitchFamily="2" charset="2"/>
              </a:rPr>
              <a:t>; </a:t>
            </a:r>
            <a:r>
              <a:rPr lang="es-MX" sz="2400" b="1" dirty="0" smtClean="0">
                <a:solidFill>
                  <a:srgbClr val="FF3300"/>
                </a:solidFill>
                <a:latin typeface="Times New Roman" pitchFamily="18" charset="0"/>
                <a:sym typeface="Monotype Sorts" pitchFamily="2" charset="2"/>
              </a:rPr>
              <a:t>6:33</a:t>
            </a:r>
            <a:r>
              <a:rPr lang="es-MX" sz="2400" b="1" dirty="0" smtClean="0">
                <a:latin typeface="Times New Roman" pitchFamily="18" charset="0"/>
                <a:sym typeface="Monotype Sorts" pitchFamily="2" charset="2"/>
              </a:rPr>
              <a:t>; </a:t>
            </a:r>
            <a:r>
              <a:rPr lang="es-MX" sz="2400" b="1" dirty="0" smtClean="0">
                <a:solidFill>
                  <a:srgbClr val="FF3300"/>
                </a:solidFill>
                <a:latin typeface="Times New Roman" pitchFamily="18" charset="0"/>
                <a:sym typeface="Monotype Sorts" pitchFamily="2" charset="2"/>
              </a:rPr>
              <a:t>HEB 10:25</a:t>
            </a:r>
            <a:r>
              <a:rPr lang="es-MX" sz="2400" b="1" dirty="0" smtClean="0">
                <a:latin typeface="Times New Roman" pitchFamily="18" charset="0"/>
                <a:sym typeface="Monotype Sorts" pitchFamily="2" charset="2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s-MX" sz="2400" b="1" dirty="0" smtClean="0">
                <a:latin typeface="Times New Roman" pitchFamily="18" charset="0"/>
                <a:sym typeface="Monotype Sorts" pitchFamily="2" charset="2"/>
              </a:rPr>
              <a:t> </a:t>
            </a:r>
            <a:r>
              <a:rPr lang="es-MX" sz="2400" b="1" i="1" u="sng" dirty="0">
                <a:latin typeface="Times New Roman" pitchFamily="18" charset="0"/>
                <a:sym typeface="Monotype Sorts" pitchFamily="2" charset="2"/>
              </a:rPr>
              <a:t>Olvidando</a:t>
            </a: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 las palabras</a:t>
            </a:r>
          </a:p>
          <a:p>
            <a:pPr>
              <a:buFont typeface="Monotype Sorts" pitchFamily="2" charset="2"/>
              <a:buNone/>
            </a:pPr>
            <a:r>
              <a:rPr lang="es-MX" sz="2400" b="1" dirty="0" smtClean="0">
                <a:latin typeface="Times New Roman" pitchFamily="18" charset="0"/>
                <a:sym typeface="Monotype Sorts" pitchFamily="2" charset="2"/>
              </a:rPr>
              <a:t> </a:t>
            </a:r>
            <a:r>
              <a:rPr lang="es-MX" sz="2400" b="1" dirty="0" smtClean="0">
                <a:latin typeface="Times New Roman" pitchFamily="18" charset="0"/>
                <a:sym typeface="Monotype Sorts" pitchFamily="2" charset="2"/>
              </a:rPr>
              <a:t>causa </a:t>
            </a:r>
            <a:r>
              <a:rPr lang="es-MX" sz="2400" b="1" i="1" u="sng" dirty="0">
                <a:latin typeface="Times New Roman" pitchFamily="18" charset="0"/>
                <a:sym typeface="Monotype Sorts" pitchFamily="2" charset="2"/>
              </a:rPr>
              <a:t>debilidad espiritual</a:t>
            </a:r>
          </a:p>
          <a:p>
            <a:pPr>
              <a:buFont typeface="Monotype Sorts" pitchFamily="2" charset="2"/>
              <a:buNone/>
            </a:pPr>
            <a:r>
              <a:rPr lang="es-MX" sz="2400" b="1" dirty="0">
                <a:solidFill>
                  <a:srgbClr val="006600"/>
                </a:solidFill>
                <a:latin typeface="Times New Roman" pitchFamily="18" charset="0"/>
                <a:sym typeface="Monotype Sorts" pitchFamily="2" charset="2"/>
              </a:rPr>
              <a:t></a:t>
            </a: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 </a:t>
            </a:r>
            <a:r>
              <a:rPr lang="es-MX" sz="2400" b="1" dirty="0">
                <a:solidFill>
                  <a:srgbClr val="FF3300"/>
                </a:solidFill>
                <a:latin typeface="Times New Roman" pitchFamily="18" charset="0"/>
                <a:sym typeface="Monotype Sorts" pitchFamily="2" charset="2"/>
              </a:rPr>
              <a:t>1 TIM 4:16</a:t>
            </a: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; </a:t>
            </a:r>
            <a:r>
              <a:rPr lang="es-MX" sz="2400" b="1" dirty="0">
                <a:solidFill>
                  <a:srgbClr val="FF3300"/>
                </a:solidFill>
                <a:latin typeface="Times New Roman" pitchFamily="18" charset="0"/>
                <a:sym typeface="Monotype Sorts" pitchFamily="2" charset="2"/>
              </a:rPr>
              <a:t>FIL 4:8-9</a:t>
            </a: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;</a:t>
            </a:r>
          </a:p>
          <a:p>
            <a:pPr>
              <a:buFont typeface="Monotype Sorts" pitchFamily="2" charset="2"/>
              <a:buNone/>
            </a:pPr>
            <a:r>
              <a:rPr lang="es-MX" sz="2400" b="1" dirty="0">
                <a:solidFill>
                  <a:srgbClr val="FF3300"/>
                </a:solidFill>
                <a:latin typeface="Times New Roman" pitchFamily="18" charset="0"/>
              </a:rPr>
              <a:t>HEB 10:25</a:t>
            </a:r>
            <a:r>
              <a:rPr lang="es-MX" sz="2400" b="1" dirty="0">
                <a:latin typeface="Times New Roman" pitchFamily="18" charset="0"/>
              </a:rPr>
              <a:t>--Si practicamos </a:t>
            </a:r>
          </a:p>
          <a:p>
            <a:pPr>
              <a:buFont typeface="Monotype Sorts" pitchFamily="2" charset="2"/>
              <a:buNone/>
            </a:pPr>
            <a:r>
              <a:rPr lang="es-MX" sz="2400" b="1" dirty="0">
                <a:latin typeface="Times New Roman" pitchFamily="18" charset="0"/>
              </a:rPr>
              <a:t>esto aumentamos nuestra Fe!</a:t>
            </a:r>
          </a:p>
        </p:txBody>
      </p:sp>
      <p:pic>
        <p:nvPicPr>
          <p:cNvPr id="8197" name="Picture 5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08803" y="1066800"/>
            <a:ext cx="4010797" cy="5366657"/>
          </a:xfrm>
          <a:ln/>
        </p:spPr>
      </p:pic>
      <p:sp>
        <p:nvSpPr>
          <p:cNvPr id="4" name="Rectangle 3"/>
          <p:cNvSpPr/>
          <p:nvPr/>
        </p:nvSpPr>
        <p:spPr>
          <a:xfrm>
            <a:off x="152400" y="2286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Monotype Sorts" pitchFamily="2" charset="2"/>
              <a:buNone/>
            </a:pPr>
            <a:r>
              <a:rPr lang="en-US" b="1" dirty="0" smtClean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II. MANTENIENDO UN APETITO ESPIRITUAL</a:t>
            </a:r>
            <a:endParaRPr lang="en-US" b="1" dirty="0">
              <a:solidFill>
                <a:srgbClr val="0000FF"/>
              </a:solidFill>
              <a:latin typeface="Arial Black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304800"/>
            <a:ext cx="4572000" cy="61722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dirty="0">
                <a:solidFill>
                  <a:srgbClr val="0000FF"/>
                </a:solidFill>
                <a:latin typeface="Arial Black" pitchFamily="34" charset="0"/>
              </a:rPr>
              <a:t>III. HACER A JESUS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  <a:latin typeface="Arial Black" pitchFamily="34" charset="0"/>
              </a:rPr>
              <a:t>        NUESTRO </a:t>
            </a:r>
            <a:r>
              <a:rPr lang="en-US" sz="2400" dirty="0" smtClean="0">
                <a:solidFill>
                  <a:srgbClr val="0000FF"/>
                </a:solidFill>
                <a:latin typeface="Arial Black" pitchFamily="34" charset="0"/>
              </a:rPr>
              <a:t>SEÑOR</a:t>
            </a:r>
            <a:r>
              <a:rPr lang="en-US" sz="2400" dirty="0" smtClean="0">
                <a:solidFill>
                  <a:srgbClr val="3366FF"/>
                </a:solidFill>
                <a:latin typeface="Arial Black" pitchFamily="34" charset="0"/>
              </a:rPr>
              <a:t> </a:t>
            </a:r>
            <a:endParaRPr lang="en-US" sz="2400" dirty="0">
              <a:solidFill>
                <a:srgbClr val="3366FF"/>
              </a:solidFill>
              <a:latin typeface="Arial Black" pitchFamily="34" charset="0"/>
            </a:endParaRPr>
          </a:p>
          <a:p>
            <a:pPr>
              <a:buFont typeface="Monotype Sorts" pitchFamily="2" charset="2"/>
              <a:buNone/>
            </a:pPr>
            <a:r>
              <a:rPr lang="en-US" sz="2400" dirty="0">
                <a:solidFill>
                  <a:srgbClr val="009900"/>
                </a:solidFill>
                <a:latin typeface="Arial Narrow" pitchFamily="34" charset="0"/>
                <a:sym typeface="Monotype Sorts" pitchFamily="2" charset="2"/>
              </a:rPr>
              <a:t>	</a:t>
            </a:r>
            <a:r>
              <a:rPr lang="es-MX" sz="2400" b="1" dirty="0">
                <a:solidFill>
                  <a:srgbClr val="009900"/>
                </a:solidFill>
                <a:latin typeface="Times New Roman" pitchFamily="18" charset="0"/>
                <a:sym typeface="Monotype Sorts" pitchFamily="2" charset="2"/>
              </a:rPr>
              <a:t></a:t>
            </a: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 </a:t>
            </a:r>
            <a:r>
              <a:rPr lang="es-MX" sz="2400" b="1" dirty="0">
                <a:solidFill>
                  <a:srgbClr val="CC0000"/>
                </a:solidFill>
                <a:latin typeface="Times New Roman" pitchFamily="18" charset="0"/>
                <a:sym typeface="Monotype Sorts" pitchFamily="2" charset="2"/>
              </a:rPr>
              <a:t>LC 6:46</a:t>
            </a: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. Muchos le llaman</a:t>
            </a:r>
          </a:p>
          <a:p>
            <a:pPr>
              <a:buFont typeface="Monotype Sorts" pitchFamily="2" charset="2"/>
              <a:buNone/>
            </a:pP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Señor pero no le hacen Señor.</a:t>
            </a:r>
          </a:p>
          <a:p>
            <a:pPr>
              <a:buNone/>
            </a:pPr>
            <a:r>
              <a:rPr lang="es-MX" sz="2400" b="1" dirty="0">
                <a:solidFill>
                  <a:srgbClr val="009900"/>
                </a:solidFill>
                <a:latin typeface="Times New Roman" pitchFamily="18" charset="0"/>
                <a:sym typeface="Monotype Sorts" pitchFamily="2" charset="2"/>
              </a:rPr>
              <a:t>	</a:t>
            </a: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 </a:t>
            </a:r>
            <a:r>
              <a:rPr lang="es-ES" sz="2400" b="1" dirty="0" smtClean="0">
                <a:latin typeface="Times New Roman" pitchFamily="18" charset="0"/>
                <a:cs typeface="Times New Roman" pitchFamily="18" charset="0"/>
              </a:rPr>
              <a:t>¿Cómo</a:t>
            </a:r>
            <a:r>
              <a:rPr lang="es-MX" sz="2400" b="1" dirty="0" smtClean="0">
                <a:latin typeface="Times New Roman" pitchFamily="18" charset="0"/>
                <a:cs typeface="Times New Roman" pitchFamily="18" charset="0"/>
                <a:sym typeface="Monotype Sorts" pitchFamily="2" charset="2"/>
              </a:rPr>
              <a:t> l</a:t>
            </a:r>
            <a:r>
              <a:rPr lang="es-MX" sz="2400" b="1" dirty="0" smtClean="0">
                <a:latin typeface="Times New Roman" pitchFamily="18" charset="0"/>
                <a:sym typeface="Monotype Sorts" pitchFamily="2" charset="2"/>
              </a:rPr>
              <a:t>o </a:t>
            </a: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hacemos nuestro </a:t>
            </a:r>
            <a:r>
              <a:rPr lang="es-MX" sz="2400" b="1" dirty="0" smtClean="0">
                <a:latin typeface="Times New Roman" pitchFamily="18" charset="0"/>
                <a:sym typeface="Monotype Sorts" pitchFamily="2" charset="2"/>
              </a:rPr>
              <a:t>Señor?</a:t>
            </a:r>
            <a:endParaRPr lang="es-MX" sz="2400" b="1" dirty="0">
              <a:latin typeface="Times New Roman" pitchFamily="18" charset="0"/>
              <a:sym typeface="Monotype Sorts" pitchFamily="2" charset="2"/>
            </a:endParaRPr>
          </a:p>
          <a:p>
            <a:pPr algn="ctr">
              <a:buNone/>
            </a:pPr>
            <a:r>
              <a:rPr lang="es-MX" sz="2400" b="1" dirty="0" smtClean="0">
                <a:latin typeface="Times New Roman" pitchFamily="18" charset="0"/>
                <a:sym typeface="Monotype Sorts" pitchFamily="2" charset="2"/>
              </a:rPr>
              <a:t> </a:t>
            </a:r>
            <a:r>
              <a:rPr lang="es-MX" sz="2400" b="1" u="sng" dirty="0" smtClean="0">
                <a:latin typeface="Times New Roman" pitchFamily="18" charset="0"/>
                <a:sym typeface="Monotype Sorts" pitchFamily="2" charset="2"/>
              </a:rPr>
              <a:t>Viviendo </a:t>
            </a:r>
            <a:r>
              <a:rPr lang="es-MX" sz="2400" b="1" u="sng" dirty="0">
                <a:latin typeface="Times New Roman" pitchFamily="18" charset="0"/>
                <a:sym typeface="Monotype Sorts" pitchFamily="2" charset="2"/>
              </a:rPr>
              <a:t>por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Él</a:t>
            </a:r>
            <a:r>
              <a:rPr lang="es-MX" sz="2400" b="1" u="sng" dirty="0" smtClean="0">
                <a:latin typeface="Times New Roman" pitchFamily="18" charset="0"/>
                <a:sym typeface="Monotype Sorts" pitchFamily="2" charset="2"/>
              </a:rPr>
              <a:t> y</a:t>
            </a:r>
            <a:endParaRPr lang="es-MX" sz="2400" b="1" u="sng" dirty="0">
              <a:latin typeface="Times New Roman" pitchFamily="18" charset="0"/>
              <a:sym typeface="Monotype Sorts" pitchFamily="2" charset="2"/>
            </a:endParaRPr>
          </a:p>
          <a:p>
            <a:pPr algn="ctr">
              <a:buFont typeface="Monotype Sorts" pitchFamily="2" charset="2"/>
              <a:buNone/>
            </a:pPr>
            <a:r>
              <a:rPr lang="es-MX" sz="2400" b="1" u="sng" dirty="0">
                <a:latin typeface="Times New Roman" pitchFamily="18" charset="0"/>
                <a:sym typeface="Monotype Sorts" pitchFamily="2" charset="2"/>
              </a:rPr>
              <a:t>Obedeciendo Sus Mandatos!</a:t>
            </a: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s-MX" sz="2400" b="1" dirty="0">
                <a:solidFill>
                  <a:srgbClr val="CC0000"/>
                </a:solidFill>
                <a:latin typeface="Times New Roman" pitchFamily="18" charset="0"/>
                <a:sym typeface="Monotype Sorts" pitchFamily="2" charset="2"/>
              </a:rPr>
              <a:t>GAL 2:20</a:t>
            </a: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; </a:t>
            </a:r>
            <a:r>
              <a:rPr lang="es-MX" sz="2400" b="1" dirty="0">
                <a:solidFill>
                  <a:srgbClr val="CC0000"/>
                </a:solidFill>
                <a:latin typeface="Times New Roman" pitchFamily="18" charset="0"/>
                <a:sym typeface="Monotype Sorts" pitchFamily="2" charset="2"/>
              </a:rPr>
              <a:t>FIL 1:21</a:t>
            </a: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; </a:t>
            </a:r>
            <a:r>
              <a:rPr lang="es-MX" sz="2400" b="1" dirty="0">
                <a:solidFill>
                  <a:srgbClr val="CC0000"/>
                </a:solidFill>
                <a:latin typeface="Times New Roman" pitchFamily="18" charset="0"/>
                <a:sym typeface="Monotype Sorts" pitchFamily="2" charset="2"/>
              </a:rPr>
              <a:t>MT 7:21;</a:t>
            </a:r>
            <a:r>
              <a:rPr lang="es-MX" sz="2400" b="1" dirty="0">
                <a:solidFill>
                  <a:srgbClr val="FF3300"/>
                </a:solidFill>
                <a:latin typeface="Times New Roman" pitchFamily="18" charset="0"/>
                <a:sym typeface="Monotype Sorts" pitchFamily="2" charset="2"/>
              </a:rPr>
              <a:t> </a:t>
            </a: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 </a:t>
            </a:r>
            <a:r>
              <a:rPr lang="es-MX" sz="2400" b="1" dirty="0">
                <a:solidFill>
                  <a:srgbClr val="006600"/>
                </a:solidFill>
                <a:latin typeface="Times New Roman" pitchFamily="18" charset="0"/>
                <a:sym typeface="Wingdings" pitchFamily="2" charset="2"/>
              </a:rPr>
              <a:t></a:t>
            </a:r>
            <a:r>
              <a:rPr lang="es-MX" sz="2400" b="1" dirty="0">
                <a:solidFill>
                  <a:srgbClr val="FF3300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s-MX" sz="2400" b="1" dirty="0">
                <a:solidFill>
                  <a:srgbClr val="CC0000"/>
                </a:solidFill>
                <a:latin typeface="Times New Roman" pitchFamily="18" charset="0"/>
                <a:sym typeface="Monotype Sorts" pitchFamily="2" charset="2"/>
              </a:rPr>
              <a:t>HEB 5:8-9</a:t>
            </a: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;</a:t>
            </a:r>
            <a:r>
              <a:rPr lang="es-MX" b="1" dirty="0">
                <a:latin typeface="Times New Roman" pitchFamily="18" charset="0"/>
                <a:sym typeface="Monotype Sorts" pitchFamily="2" charset="2"/>
              </a:rPr>
              <a:t> </a:t>
            </a:r>
            <a:r>
              <a:rPr lang="es-MX" sz="2400" b="1" dirty="0" smtClean="0">
                <a:solidFill>
                  <a:srgbClr val="CC0000"/>
                </a:solidFill>
                <a:latin typeface="Times New Roman" pitchFamily="18" charset="0"/>
                <a:sym typeface="Monotype Sorts" pitchFamily="2" charset="2"/>
              </a:rPr>
              <a:t>HCH </a:t>
            </a:r>
            <a:r>
              <a:rPr lang="es-MX" sz="2400" b="1" dirty="0">
                <a:solidFill>
                  <a:srgbClr val="CC0000"/>
                </a:solidFill>
                <a:latin typeface="Times New Roman" pitchFamily="18" charset="0"/>
                <a:sym typeface="Monotype Sorts" pitchFamily="2" charset="2"/>
              </a:rPr>
              <a:t>2:36</a:t>
            </a:r>
            <a:r>
              <a:rPr lang="es-MX" b="1" dirty="0">
                <a:latin typeface="Times New Roman" pitchFamily="18" charset="0"/>
                <a:sym typeface="Monotype Sorts" pitchFamily="2" charset="2"/>
              </a:rPr>
              <a:t>                 </a:t>
            </a:r>
          </a:p>
          <a:p>
            <a:pPr>
              <a:buFont typeface="Monotype Sorts" pitchFamily="2" charset="2"/>
              <a:buNone/>
            </a:pPr>
            <a:r>
              <a:rPr lang="es-MX" sz="2400" b="1" dirty="0">
                <a:solidFill>
                  <a:srgbClr val="CC0000"/>
                </a:solidFill>
                <a:latin typeface="Times New Roman" pitchFamily="18" charset="0"/>
                <a:sym typeface="Monotype Sorts" pitchFamily="2" charset="2"/>
              </a:rPr>
              <a:t>1 JN 5:11-12</a:t>
            </a:r>
          </a:p>
          <a:p>
            <a:pPr>
              <a:buFont typeface="Monotype Sorts" pitchFamily="2" charset="2"/>
              <a:buNone/>
            </a:pPr>
            <a:r>
              <a:rPr lang="es-MX" sz="2400" b="1" dirty="0">
                <a:latin typeface="Times New Roman" pitchFamily="18" charset="0"/>
              </a:rPr>
              <a:t> Jesús es Señor y </a:t>
            </a:r>
            <a:r>
              <a:rPr lang="es-MX" sz="2400" b="1" dirty="0" smtClean="0">
                <a:latin typeface="Times New Roman" pitchFamily="18" charset="0"/>
              </a:rPr>
              <a:t>Cristo </a:t>
            </a:r>
            <a:r>
              <a:rPr lang="es-MX" sz="2400" b="1" dirty="0">
                <a:latin typeface="Times New Roman" pitchFamily="18" charset="0"/>
              </a:rPr>
              <a:t>y nos</a:t>
            </a:r>
          </a:p>
          <a:p>
            <a:pPr>
              <a:buFont typeface="Monotype Sorts" pitchFamily="2" charset="2"/>
              <a:buNone/>
            </a:pPr>
            <a:r>
              <a:rPr lang="es-MX" sz="2400" b="1" dirty="0">
                <a:latin typeface="Times New Roman" pitchFamily="18" charset="0"/>
              </a:rPr>
              <a:t>promete vida eterna!  </a:t>
            </a:r>
          </a:p>
          <a:p>
            <a:pPr>
              <a:buFont typeface="Monotype Sorts" pitchFamily="2" charset="2"/>
              <a:buNone/>
            </a:pPr>
            <a:r>
              <a:rPr lang="es-MX" sz="2400" b="1" dirty="0">
                <a:latin typeface="Times New Roman" pitchFamily="18" charset="0"/>
              </a:rPr>
              <a:t>Eso aumenta nuestra Fe!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762000" y="685800"/>
            <a:ext cx="2895600" cy="175432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atin typeface="Arial Black" pitchFamily="34" charset="0"/>
              </a:rPr>
              <a:t>SEÑOR    DE SEÑORES 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838200" y="3657600"/>
            <a:ext cx="2819400" cy="1477328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500" dirty="0" smtClean="0">
                <a:latin typeface="+mn-lt"/>
              </a:rPr>
              <a:t>JESUS  SALVA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772400" cy="63246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Arial Black" pitchFamily="34" charset="0"/>
              </a:rPr>
              <a:t>CONCLUSI</a:t>
            </a:r>
            <a:r>
              <a:rPr lang="en-US" sz="2400" dirty="0" smtClean="0">
                <a:solidFill>
                  <a:srgbClr val="0000FF"/>
                </a:solidFill>
                <a:latin typeface="Arial Black" pitchFamily="34" charset="0"/>
              </a:rPr>
              <a:t>Ó</a:t>
            </a:r>
            <a:r>
              <a:rPr lang="en-US" sz="2400" b="1" dirty="0" smtClean="0">
                <a:solidFill>
                  <a:srgbClr val="0000FF"/>
                </a:solidFill>
                <a:latin typeface="Arial Black" pitchFamily="34" charset="0"/>
              </a:rPr>
              <a:t>N</a:t>
            </a:r>
            <a:endParaRPr lang="en-US" sz="2400" b="1" dirty="0">
              <a:solidFill>
                <a:srgbClr val="0000FF"/>
              </a:solidFill>
              <a:latin typeface="Arial Black" pitchFamily="34" charset="0"/>
            </a:endParaRPr>
          </a:p>
          <a:p>
            <a:pPr lvl="1">
              <a:buFont typeface="Wingdings" pitchFamily="2" charset="2"/>
              <a:buNone/>
            </a:pPr>
            <a:r>
              <a:rPr lang="es-MX" sz="2400" b="1" dirty="0">
                <a:solidFill>
                  <a:srgbClr val="006600"/>
                </a:solidFill>
                <a:latin typeface="Times New Roman" pitchFamily="18" charset="0"/>
                <a:sym typeface="Wingdings" pitchFamily="2" charset="2"/>
              </a:rPr>
              <a:t> </a:t>
            </a: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La Fe es algo que se puede </a:t>
            </a:r>
            <a:r>
              <a:rPr lang="es-MX" sz="2400" b="1" dirty="0" smtClean="0">
                <a:latin typeface="Times New Roman" pitchFamily="18" charset="0"/>
                <a:sym typeface="Monotype Sorts" pitchFamily="2" charset="2"/>
              </a:rPr>
              <a:t>debilitar, disminuir</a:t>
            </a: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, aun </a:t>
            </a:r>
          </a:p>
          <a:p>
            <a:pPr lvl="1">
              <a:buFont typeface="Wingdings" pitchFamily="2" charset="2"/>
              <a:buNone/>
            </a:pP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se puede perder!</a:t>
            </a:r>
          </a:p>
          <a:p>
            <a:pPr lvl="1">
              <a:buFontTx/>
              <a:buNone/>
            </a:pPr>
            <a:r>
              <a:rPr lang="es-MX" sz="2400" b="1" dirty="0">
                <a:solidFill>
                  <a:srgbClr val="006600"/>
                </a:solidFill>
                <a:latin typeface="Times New Roman" pitchFamily="18" charset="0"/>
                <a:sym typeface="Wingdings" pitchFamily="2" charset="2"/>
              </a:rPr>
              <a:t></a:t>
            </a:r>
            <a:r>
              <a:rPr lang="es-MX" sz="2400" b="1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La Fe es nuestra </a:t>
            </a:r>
            <a:r>
              <a:rPr lang="es-MX" sz="2400" b="1" dirty="0" smtClean="0">
                <a:latin typeface="Times New Roman" pitchFamily="18" charset="0"/>
                <a:sym typeface="Monotype Sorts" pitchFamily="2" charset="2"/>
              </a:rPr>
              <a:t>defensa </a:t>
            </a: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contra </a:t>
            </a:r>
          </a:p>
          <a:p>
            <a:pPr>
              <a:buNone/>
            </a:pP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Satanás y por eso </a:t>
            </a:r>
            <a:r>
              <a:rPr lang="es-MX" sz="2400" b="1" dirty="0" smtClean="0">
                <a:latin typeface="Times New Roman" pitchFamily="18" charset="0"/>
                <a:cs typeface="Times New Roman" pitchFamily="18" charset="0"/>
              </a:rPr>
              <a:t>él</a:t>
            </a:r>
            <a:r>
              <a:rPr lang="es-MX" sz="2400" b="1" dirty="0" smtClean="0">
                <a:latin typeface="Times New Roman" pitchFamily="18" charset="0"/>
                <a:sym typeface="Monotype Sorts" pitchFamily="2" charset="2"/>
              </a:rPr>
              <a:t> </a:t>
            </a: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se esfuerza para destruirla! </a:t>
            </a:r>
          </a:p>
          <a:p>
            <a:pPr lvl="1">
              <a:buFontTx/>
              <a:buNone/>
            </a:pPr>
            <a:r>
              <a:rPr lang="es-MX" sz="2400" b="1" dirty="0">
                <a:solidFill>
                  <a:srgbClr val="006600"/>
                </a:solidFill>
                <a:latin typeface="Times New Roman" pitchFamily="18" charset="0"/>
                <a:sym typeface="Wingdings" pitchFamily="2" charset="2"/>
              </a:rPr>
              <a:t></a:t>
            </a: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 Sin duda la Fe es muy importante en nuestra vida </a:t>
            </a:r>
          </a:p>
          <a:p>
            <a:pPr>
              <a:buFont typeface="Monotype Sorts" pitchFamily="2" charset="2"/>
              <a:buNone/>
            </a:pP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Cristiana, que mas, es esencial para nuestra salvación!</a:t>
            </a:r>
          </a:p>
          <a:p>
            <a:pPr lvl="1">
              <a:buFont typeface="Wingdings" pitchFamily="2" charset="2"/>
              <a:buNone/>
            </a:pPr>
            <a:r>
              <a:rPr lang="es-MX" sz="2400" b="1" dirty="0">
                <a:solidFill>
                  <a:srgbClr val="006600"/>
                </a:solidFill>
                <a:latin typeface="Times New Roman" pitchFamily="18" charset="0"/>
                <a:sym typeface="Wingdings" pitchFamily="2" charset="2"/>
              </a:rPr>
              <a:t></a:t>
            </a:r>
            <a:r>
              <a:rPr lang="es-MX" sz="2400" b="1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Los Cristianos tienen que </a:t>
            </a:r>
            <a:r>
              <a:rPr lang="es-MX" sz="2400" b="1" dirty="0" smtClean="0">
                <a:latin typeface="Times New Roman" pitchFamily="18" charset="0"/>
                <a:sym typeface="Monotype Sorts" pitchFamily="2" charset="2"/>
              </a:rPr>
              <a:t>“</a:t>
            </a:r>
            <a:r>
              <a:rPr lang="es-MX" sz="2400" b="1" u="sng" dirty="0">
                <a:latin typeface="Times New Roman" pitchFamily="18" charset="0"/>
                <a:sym typeface="Monotype Sorts" pitchFamily="2" charset="2"/>
              </a:rPr>
              <a:t>esforzarse</a:t>
            </a:r>
          </a:p>
          <a:p>
            <a:pPr lvl="1">
              <a:buFont typeface="Wingdings" pitchFamily="2" charset="2"/>
              <a:buNone/>
            </a:pPr>
            <a:r>
              <a:rPr lang="es-MX" sz="2400" b="1" u="sng" dirty="0">
                <a:latin typeface="Times New Roman" pitchFamily="18" charset="0"/>
                <a:sym typeface="Monotype Sorts" pitchFamily="2" charset="2"/>
              </a:rPr>
              <a:t>diligentemente</a:t>
            </a: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” para aumentar la Fe y </a:t>
            </a:r>
            <a:r>
              <a:rPr lang="es-MX" sz="2400" b="1" dirty="0" smtClean="0">
                <a:latin typeface="Times New Roman" pitchFamily="18" charset="0"/>
                <a:sym typeface="Monotype Sorts" pitchFamily="2" charset="2"/>
              </a:rPr>
              <a:t>guardarla </a:t>
            </a: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porque sin Fe perdemos el </a:t>
            </a:r>
            <a:r>
              <a:rPr lang="es-MX" sz="2400" b="1" u="sng" dirty="0">
                <a:latin typeface="Times New Roman" pitchFamily="18" charset="0"/>
                <a:sym typeface="Monotype Sorts" pitchFamily="2" charset="2"/>
              </a:rPr>
              <a:t>Cielo</a:t>
            </a:r>
            <a:r>
              <a:rPr lang="es-MX" sz="2400" b="1" u="sng" dirty="0">
                <a:latin typeface="Times New Roman" pitchFamily="18" charset="0"/>
              </a:rPr>
              <a:t>!</a:t>
            </a:r>
          </a:p>
          <a:p>
            <a:pPr lvl="1">
              <a:buFontTx/>
              <a:buNone/>
            </a:pPr>
            <a:r>
              <a:rPr lang="es-MX" sz="2400" b="1" dirty="0">
                <a:solidFill>
                  <a:srgbClr val="006600"/>
                </a:solidFill>
                <a:latin typeface="Times New Roman" pitchFamily="18" charset="0"/>
                <a:sym typeface="Wingdings" pitchFamily="2" charset="2"/>
              </a:rPr>
              <a:t></a:t>
            </a: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 Pablo dijo en </a:t>
            </a:r>
            <a:r>
              <a:rPr lang="es-MX" sz="2400" b="1" dirty="0">
                <a:solidFill>
                  <a:srgbClr val="CC0000"/>
                </a:solidFill>
                <a:latin typeface="Times New Roman" pitchFamily="18" charset="0"/>
                <a:sym typeface="Monotype Sorts" pitchFamily="2" charset="2"/>
              </a:rPr>
              <a:t>2 TIM 4:7</a:t>
            </a: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, </a:t>
            </a:r>
            <a:r>
              <a:rPr lang="es-MX" sz="2400" b="1" dirty="0" smtClean="0">
                <a:latin typeface="Times New Roman" pitchFamily="18" charset="0"/>
                <a:sym typeface="Monotype Sorts" pitchFamily="2" charset="2"/>
              </a:rPr>
              <a:t>“</a:t>
            </a:r>
            <a:r>
              <a:rPr lang="es-MX" sz="2400" b="1" i="1" dirty="0" smtClean="0">
                <a:solidFill>
                  <a:srgbClr val="0000FF"/>
                </a:solidFill>
                <a:latin typeface="Times New Roman" pitchFamily="18" charset="0"/>
                <a:sym typeface="Monotype Sorts" pitchFamily="2" charset="2"/>
              </a:rPr>
              <a:t>He </a:t>
            </a:r>
            <a:r>
              <a:rPr lang="es-MX" sz="2400" b="1" i="1" dirty="0">
                <a:solidFill>
                  <a:srgbClr val="0000FF"/>
                </a:solidFill>
                <a:latin typeface="Times New Roman" pitchFamily="18" charset="0"/>
                <a:sym typeface="Monotype Sorts" pitchFamily="2" charset="2"/>
              </a:rPr>
              <a:t>peleado la buena </a:t>
            </a:r>
          </a:p>
          <a:p>
            <a:pPr>
              <a:buFont typeface="Monotype Sorts" pitchFamily="2" charset="2"/>
              <a:buNone/>
            </a:pPr>
            <a:r>
              <a:rPr lang="es-MX" sz="2400" b="1" i="1" dirty="0">
                <a:solidFill>
                  <a:srgbClr val="0000FF"/>
                </a:solidFill>
                <a:latin typeface="Times New Roman" pitchFamily="18" charset="0"/>
                <a:sym typeface="Monotype Sorts" pitchFamily="2" charset="2"/>
              </a:rPr>
              <a:t>batalla, he acabado la carrera, he guardado la fe</a:t>
            </a:r>
            <a:r>
              <a:rPr lang="es-MX" sz="2400" b="1" dirty="0">
                <a:solidFill>
                  <a:srgbClr val="3366FF"/>
                </a:solidFill>
                <a:latin typeface="Times New Roman" pitchFamily="18" charset="0"/>
                <a:sym typeface="Monotype Sorts" pitchFamily="2" charset="2"/>
              </a:rPr>
              <a:t>.</a:t>
            </a:r>
            <a:r>
              <a:rPr lang="es-MX" sz="2400" b="1" dirty="0">
                <a:latin typeface="Times New Roman" pitchFamily="18" charset="0"/>
                <a:sym typeface="Monotype Sorts" pitchFamily="2" charset="2"/>
              </a:rPr>
              <a:t>” </a:t>
            </a:r>
            <a:endParaRPr lang="es-MX" sz="2400" b="1" dirty="0">
              <a:latin typeface="Times New Roman" pitchFamily="18" charset="0"/>
            </a:endParaRPr>
          </a:p>
          <a:p>
            <a:pPr>
              <a:buNone/>
            </a:pPr>
            <a:r>
              <a:rPr lang="es-MX" sz="2400" dirty="0">
                <a:latin typeface="Arial Narrow" pitchFamily="34" charset="0"/>
              </a:rPr>
              <a:t>              </a:t>
            </a:r>
            <a:r>
              <a:rPr lang="es-MX" sz="2400" b="1" i="1" u="sng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MI ORACI</a:t>
            </a:r>
            <a:r>
              <a:rPr lang="en-US" sz="2400" b="1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Ó</a:t>
            </a:r>
            <a:r>
              <a:rPr lang="es-MX" sz="2400" b="1" i="1" u="sng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es-MX" sz="2400" b="1" i="1" u="sng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ES QUE </a:t>
            </a:r>
            <a:r>
              <a:rPr lang="en-US" sz="2400" b="1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ASÍ</a:t>
            </a:r>
            <a:r>
              <a:rPr lang="es-MX" sz="2400" b="1" i="1" u="sng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400" b="1" i="1" u="sng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SEA CON CADA</a:t>
            </a:r>
            <a:r>
              <a:rPr lang="es-MX" sz="2400" b="1" i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s-MX" sz="2400" b="1" i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                    </a:t>
            </a:r>
            <a:r>
              <a:rPr lang="es-MX" sz="2400" b="1" i="1" u="sng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UNO DE NOSOTROS</a:t>
            </a:r>
            <a:r>
              <a:rPr lang="es-MX" sz="2400" b="1" i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!             </a:t>
            </a:r>
            <a:endParaRPr lang="es-MX" sz="2400" b="1" i="1" dirty="0" smtClean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Monotype Sorts" pitchFamily="2" charset="2"/>
              <a:buNone/>
            </a:pPr>
            <a:r>
              <a:rPr lang="es-MX" sz="2400" i="1" dirty="0" smtClean="0">
                <a:solidFill>
                  <a:srgbClr val="CC0000"/>
                </a:solidFill>
                <a:latin typeface="Impress BT" pitchFamily="66" charset="0"/>
              </a:rPr>
              <a:t>                                                                                                  </a:t>
            </a:r>
            <a:r>
              <a:rPr lang="es-MX" sz="1400" i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Luis </a:t>
            </a:r>
            <a:r>
              <a:rPr lang="es-MX" sz="1400" i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Torres</a:t>
            </a:r>
            <a:endParaRPr lang="es-MX" sz="2400" i="1" dirty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Zesty">
  <a:themeElements>
    <a:clrScheme name="Zesty 8">
      <a:dk1>
        <a:srgbClr val="000000"/>
      </a:dk1>
      <a:lt1>
        <a:srgbClr val="FF9900"/>
      </a:lt1>
      <a:dk2>
        <a:srgbClr val="FFFFFF"/>
      </a:dk2>
      <a:lt2>
        <a:srgbClr val="000000"/>
      </a:lt2>
      <a:accent1>
        <a:srgbClr val="FF0000"/>
      </a:accent1>
      <a:accent2>
        <a:srgbClr val="800080"/>
      </a:accent2>
      <a:accent3>
        <a:srgbClr val="FFCAAA"/>
      </a:accent3>
      <a:accent4>
        <a:srgbClr val="000000"/>
      </a:accent4>
      <a:accent5>
        <a:srgbClr val="FFAAAA"/>
      </a:accent5>
      <a:accent6>
        <a:srgbClr val="730073"/>
      </a:accent6>
      <a:hlink>
        <a:srgbClr val="A50021"/>
      </a:hlink>
      <a:folHlink>
        <a:srgbClr val="996600"/>
      </a:folHlink>
    </a:clrScheme>
    <a:fontScheme name="Zesty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Zesty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C3399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ADCA"/>
        </a:accent5>
        <a:accent6>
          <a:srgbClr val="00005C"/>
        </a:accent6>
        <a:hlink>
          <a:srgbClr val="CC66FF"/>
        </a:hlink>
        <a:folHlink>
          <a:srgbClr val="66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3">
        <a:dk1>
          <a:srgbClr val="000000"/>
        </a:dk1>
        <a:lt1>
          <a:srgbClr val="FFFFFF"/>
        </a:lt1>
        <a:dk2>
          <a:srgbClr val="F8F8F8"/>
        </a:dk2>
        <a:lt2>
          <a:srgbClr val="336699"/>
        </a:lt2>
        <a:accent1>
          <a:srgbClr val="0099FF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AFF"/>
        </a:accent5>
        <a:accent6>
          <a:srgbClr val="2DB9B9"/>
        </a:accent6>
        <a:hlink>
          <a:srgbClr val="CC00CC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0000"/>
        </a:accent1>
        <a:accent2>
          <a:srgbClr val="00800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007300"/>
        </a:accent6>
        <a:hlink>
          <a:srgbClr val="FFFFFF"/>
        </a:hlink>
        <a:folHlink>
          <a:srgbClr val="00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5">
        <a:dk1>
          <a:srgbClr val="000000"/>
        </a:dk1>
        <a:lt1>
          <a:srgbClr val="FFFFCC"/>
        </a:lt1>
        <a:dk2>
          <a:srgbClr val="FFFFFF"/>
        </a:dk2>
        <a:lt2>
          <a:srgbClr val="C58051"/>
        </a:lt2>
        <a:accent1>
          <a:srgbClr val="99CC00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CAE2AA"/>
        </a:accent5>
        <a:accent6>
          <a:srgbClr val="730000"/>
        </a:accent6>
        <a:hlink>
          <a:srgbClr val="FF00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6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8F8F8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005CE7"/>
        </a:accent6>
        <a:hlink>
          <a:srgbClr val="FF0033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7">
        <a:dk1>
          <a:srgbClr val="0000CC"/>
        </a:dk1>
        <a:lt1>
          <a:srgbClr val="FFFF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0066"/>
        </a:accent2>
        <a:accent3>
          <a:srgbClr val="AAAAAA"/>
        </a:accent3>
        <a:accent4>
          <a:srgbClr val="DADADA"/>
        </a:accent4>
        <a:accent5>
          <a:srgbClr val="ADB8FF"/>
        </a:accent5>
        <a:accent6>
          <a:srgbClr val="00005C"/>
        </a:accent6>
        <a:hlink>
          <a:srgbClr val="333399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sty 8">
        <a:dk1>
          <a:srgbClr val="000000"/>
        </a:dk1>
        <a:lt1>
          <a:srgbClr val="FF9900"/>
        </a:lt1>
        <a:dk2>
          <a:srgbClr val="FFFFFF"/>
        </a:dk2>
        <a:lt2>
          <a:srgbClr val="000000"/>
        </a:lt2>
        <a:accent1>
          <a:srgbClr val="FF0000"/>
        </a:accent1>
        <a:accent2>
          <a:srgbClr val="800080"/>
        </a:accent2>
        <a:accent3>
          <a:srgbClr val="FFCAAA"/>
        </a:accent3>
        <a:accent4>
          <a:srgbClr val="000000"/>
        </a:accent4>
        <a:accent5>
          <a:srgbClr val="FFAAAA"/>
        </a:accent5>
        <a:accent6>
          <a:srgbClr val="730073"/>
        </a:accent6>
        <a:hlink>
          <a:srgbClr val="A50021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9">
        <a:dk1>
          <a:srgbClr val="000000"/>
        </a:dk1>
        <a:lt1>
          <a:srgbClr val="FFFFFF"/>
        </a:lt1>
        <a:dk2>
          <a:srgbClr val="FFFFFF"/>
        </a:dk2>
        <a:lt2>
          <a:srgbClr val="FF9900"/>
        </a:lt2>
        <a:accent1>
          <a:srgbClr val="FF0000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730073"/>
        </a:accent6>
        <a:hlink>
          <a:srgbClr val="A50021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66"/>
    </a:dk2>
    <a:lt2>
      <a:srgbClr val="FFFFFF"/>
    </a:lt2>
    <a:accent1>
      <a:srgbClr val="F8F8F8"/>
    </a:accent1>
    <a:accent2>
      <a:srgbClr val="00CC00"/>
    </a:accent2>
    <a:accent3>
      <a:srgbClr val="FFFFFF"/>
    </a:accent3>
    <a:accent4>
      <a:srgbClr val="000000"/>
    </a:accent4>
    <a:accent5>
      <a:srgbClr val="FBFBFB"/>
    </a:accent5>
    <a:accent6>
      <a:srgbClr val="00B900"/>
    </a:accent6>
    <a:hlink>
      <a:srgbClr val="FF00FF"/>
    </a:hlink>
    <a:folHlink>
      <a:srgbClr val="996633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66"/>
    </a:dk2>
    <a:lt2>
      <a:srgbClr val="FFFFFF"/>
    </a:lt2>
    <a:accent1>
      <a:srgbClr val="F8F8F8"/>
    </a:accent1>
    <a:accent2>
      <a:srgbClr val="FFFFFF"/>
    </a:accent2>
    <a:accent3>
      <a:srgbClr val="FFFFFF"/>
    </a:accent3>
    <a:accent4>
      <a:srgbClr val="000000"/>
    </a:accent4>
    <a:accent5>
      <a:srgbClr val="FBFBFB"/>
    </a:accent5>
    <a:accent6>
      <a:srgbClr val="E7E7E7"/>
    </a:accent6>
    <a:hlink>
      <a:srgbClr val="FFFFFF"/>
    </a:hlink>
    <a:folHlink>
      <a:srgbClr val="FFFFFF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66"/>
    </a:dk2>
    <a:lt2>
      <a:srgbClr val="FFFFFF"/>
    </a:lt2>
    <a:accent1>
      <a:srgbClr val="F8F8F8"/>
    </a:accent1>
    <a:accent2>
      <a:srgbClr val="FFFFFF"/>
    </a:accent2>
    <a:accent3>
      <a:srgbClr val="FFFFFF"/>
    </a:accent3>
    <a:accent4>
      <a:srgbClr val="000000"/>
    </a:accent4>
    <a:accent5>
      <a:srgbClr val="FBFBFB"/>
    </a:accent5>
    <a:accent6>
      <a:srgbClr val="E7E7E7"/>
    </a:accent6>
    <a:hlink>
      <a:srgbClr val="FFFFFF"/>
    </a:hlink>
    <a:folHlink>
      <a:srgbClr val="FFFFFF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66"/>
    </a:dk2>
    <a:lt2>
      <a:srgbClr val="FFFFFF"/>
    </a:lt2>
    <a:accent1>
      <a:srgbClr val="F8F8F8"/>
    </a:accent1>
    <a:accent2>
      <a:srgbClr val="FFFFFF"/>
    </a:accent2>
    <a:accent3>
      <a:srgbClr val="FFFFFF"/>
    </a:accent3>
    <a:accent4>
      <a:srgbClr val="000000"/>
    </a:accent4>
    <a:accent5>
      <a:srgbClr val="FBFBFB"/>
    </a:accent5>
    <a:accent6>
      <a:srgbClr val="E7E7E7"/>
    </a:accent6>
    <a:hlink>
      <a:srgbClr val="FFFFFF"/>
    </a:hlink>
    <a:folHlink>
      <a:srgbClr val="FFFFFF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66"/>
    </a:dk2>
    <a:lt2>
      <a:srgbClr val="FFFFFF"/>
    </a:lt2>
    <a:accent1>
      <a:srgbClr val="F8F8F8"/>
    </a:accent1>
    <a:accent2>
      <a:srgbClr val="FFFFFF"/>
    </a:accent2>
    <a:accent3>
      <a:srgbClr val="FFFFFF"/>
    </a:accent3>
    <a:accent4>
      <a:srgbClr val="000000"/>
    </a:accent4>
    <a:accent5>
      <a:srgbClr val="FBFBFB"/>
    </a:accent5>
    <a:accent6>
      <a:srgbClr val="E7E7E7"/>
    </a:accent6>
    <a:hlink>
      <a:srgbClr val="FFFFFF"/>
    </a:hlink>
    <a:folHlink>
      <a:srgbClr val="FFFF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Designs\ZESTY.POT</Template>
  <TotalTime>510</TotalTime>
  <Words>351</Words>
  <Application>Microsoft Office PowerPoint</Application>
  <PresentationFormat>On-screen Show (4:3)</PresentationFormat>
  <Paragraphs>65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Zesty</vt:lpstr>
      <vt:lpstr>“AUMENTANDO NUESTRA FE”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“INCREASING OUR FAITH”</dc:title>
  <dc:creator>Luis Torres, Jr.</dc:creator>
  <cp:lastModifiedBy>Luis</cp:lastModifiedBy>
  <cp:revision>14</cp:revision>
  <cp:lastPrinted>2001-10-31T04:20:51Z</cp:lastPrinted>
  <dcterms:created xsi:type="dcterms:W3CDTF">2001-04-14T16:55:06Z</dcterms:created>
  <dcterms:modified xsi:type="dcterms:W3CDTF">2016-01-15T02:26:01Z</dcterms:modified>
</cp:coreProperties>
</file>