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257" r:id="rId2"/>
    <p:sldId id="256" r:id="rId3"/>
    <p:sldId id="258" r:id="rId4"/>
  </p:sldIdLst>
  <p:sldSz cx="9144000" cy="6858000" type="screen4x3"/>
  <p:notesSz cx="7102475" cy="93884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2" autoAdjust="0"/>
  </p:normalViewPr>
  <p:slideViewPr>
    <p:cSldViewPr>
      <p:cViewPr varScale="1">
        <p:scale>
          <a:sx n="75" d="100"/>
          <a:sy n="75" d="100"/>
        </p:scale>
        <p:origin x="-318" y="-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47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627" tIns="0" rIns="19627" bIns="0" numCol="1" anchor="t" anchorCtr="0" compatLnSpc="1">
            <a:prstTxWarp prst="textNoShape">
              <a:avLst/>
            </a:prstTxWarp>
          </a:bodyPr>
          <a:lstStyle>
            <a:lvl1pPr defTabSz="941388" eaLnBrk="0" hangingPunct="0">
              <a:defRPr sz="1000" i="1"/>
            </a:lvl1pPr>
          </a:lstStyle>
          <a:p>
            <a:endParaRPr lang="es-E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627" tIns="0" rIns="19627" bIns="0" numCol="1" anchor="t" anchorCtr="0" compatLnSpc="1">
            <a:prstTxWarp prst="textNoShape">
              <a:avLst/>
            </a:prstTxWarp>
          </a:bodyPr>
          <a:lstStyle>
            <a:lvl1pPr algn="r" defTabSz="941388" eaLnBrk="0" hangingPunct="0">
              <a:defRPr sz="1000" i="1"/>
            </a:lvl1pPr>
          </a:lstStyle>
          <a:p>
            <a:endParaRPr lang="es-E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4438" y="712788"/>
            <a:ext cx="4673600" cy="3505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59288"/>
            <a:ext cx="5207000" cy="422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5" tIns="47433" rIns="94865" bIns="474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Click to edit Master text styles</a:t>
            </a:r>
          </a:p>
          <a:p>
            <a:pPr lvl="1"/>
            <a:r>
              <a:rPr lang="es-ES" altLang="en-US" smtClean="0"/>
              <a:t>Second level</a:t>
            </a:r>
          </a:p>
          <a:p>
            <a:pPr lvl="2"/>
            <a:r>
              <a:rPr lang="es-ES" altLang="en-US" smtClean="0"/>
              <a:t>Third level</a:t>
            </a:r>
          </a:p>
          <a:p>
            <a:pPr lvl="3"/>
            <a:r>
              <a:rPr lang="es-ES" altLang="en-US" smtClean="0"/>
              <a:t>Fourth level</a:t>
            </a:r>
          </a:p>
          <a:p>
            <a:pPr lvl="4"/>
            <a:r>
              <a:rPr lang="es-E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627" tIns="0" rIns="19627" bIns="0" numCol="1" anchor="b" anchorCtr="0" compatLnSpc="1">
            <a:prstTxWarp prst="textNoShape">
              <a:avLst/>
            </a:prstTxWarp>
          </a:bodyPr>
          <a:lstStyle>
            <a:lvl1pPr defTabSz="941388" eaLnBrk="0" hangingPunct="0">
              <a:defRPr sz="1000" i="1"/>
            </a:lvl1pPr>
          </a:lstStyle>
          <a:p>
            <a:endParaRPr lang="es-E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627" tIns="0" rIns="19627" bIns="0" numCol="1" anchor="b" anchorCtr="0" compatLnSpc="1">
            <a:prstTxWarp prst="textNoShape">
              <a:avLst/>
            </a:prstTxWarp>
          </a:bodyPr>
          <a:lstStyle>
            <a:lvl1pPr algn="r" defTabSz="941388" eaLnBrk="0" hangingPunct="0">
              <a:defRPr sz="1000" i="1"/>
            </a:lvl1pPr>
          </a:lstStyle>
          <a:p>
            <a:fld id="{7AADBDFC-CC69-4EDA-8E18-58915EC2D94B}" type="slidenum">
              <a:rPr lang="es-ES" altLang="en-US"/>
              <a:pPr/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309796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0DD3E8-8EAC-4361-9362-F2DF2B38974B}" type="slidenum">
              <a:rPr lang="es-ES" altLang="en-US"/>
              <a:pPr/>
              <a:t>1</a:t>
            </a:fld>
            <a:endParaRPr lang="es-ES" altLang="en-US" dirty="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62DEE-B06A-4889-9D0C-8DDE7037CBE6}" type="slidenum">
              <a:rPr lang="es-ES" altLang="en-US"/>
              <a:pPr/>
              <a:t>2</a:t>
            </a:fld>
            <a:endParaRPr lang="es-ES" alt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327C2-26B3-4F57-BF33-BF5F3D85E9F3}" type="slidenum">
              <a:rPr lang="es-ES" altLang="en-US"/>
              <a:pPr/>
              <a:t>3</a:t>
            </a:fld>
            <a:endParaRPr lang="es-ES" altLang="en-US" dirty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1269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dirty="0">
              <a:latin typeface="Calibri" panose="020F0502020204030204" pitchFamily="34" charset="0"/>
            </a:endParaRPr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127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127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127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27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27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27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27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127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1280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00" dirty="0">
                <a:latin typeface="Calibri" panose="020F0502020204030204" pitchFamily="34" charset="0"/>
              </a:endParaRPr>
            </a:p>
          </p:txBody>
        </p:sp>
        <p:sp>
          <p:nvSpPr>
            <p:cNvPr id="11281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00" dirty="0">
                <a:latin typeface="Calibri" panose="020F0502020204030204" pitchFamily="34" charset="0"/>
              </a:endParaRPr>
            </a:p>
          </p:txBody>
        </p:sp>
        <p:sp>
          <p:nvSpPr>
            <p:cNvPr id="11282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00" dirty="0">
                <a:latin typeface="Calibri" panose="020F0502020204030204" pitchFamily="34" charset="0"/>
              </a:endParaRPr>
            </a:p>
          </p:txBody>
        </p:sp>
        <p:sp>
          <p:nvSpPr>
            <p:cNvPr id="11283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00" dirty="0">
                <a:latin typeface="Calibri" panose="020F0502020204030204" pitchFamily="34" charset="0"/>
              </a:endParaRPr>
            </a:p>
          </p:txBody>
        </p:sp>
        <p:sp>
          <p:nvSpPr>
            <p:cNvPr id="11284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00" dirty="0">
                <a:latin typeface="Calibri" panose="020F0502020204030204" pitchFamily="34" charset="0"/>
              </a:endParaRPr>
            </a:p>
          </p:txBody>
        </p:sp>
        <p:sp>
          <p:nvSpPr>
            <p:cNvPr id="11285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00" dirty="0">
                <a:latin typeface="Calibri" panose="020F0502020204030204" pitchFamily="34" charset="0"/>
              </a:endParaRPr>
            </a:p>
          </p:txBody>
        </p:sp>
      </p:grpSp>
      <p:sp>
        <p:nvSpPr>
          <p:cNvPr id="1128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>
                <a:latin typeface="Calibri" panose="020F0502020204030204" pitchFamily="34" charset="0"/>
              </a:defRPr>
            </a:lvl1pPr>
          </a:lstStyle>
          <a:p>
            <a:pPr lvl="0"/>
            <a:r>
              <a:rPr lang="es-ES" altLang="en-US" noProof="0" smtClean="0"/>
              <a:t>Click to edit Master title style</a:t>
            </a:r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 lvl="0"/>
            <a:r>
              <a:rPr lang="es-ES" altLang="en-US" noProof="0" smtClean="0"/>
              <a:t>Click to edit Master subtitle style</a:t>
            </a:r>
          </a:p>
        </p:txBody>
      </p:sp>
      <p:sp>
        <p:nvSpPr>
          <p:cNvPr id="11288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 sz="1000">
                <a:latin typeface="Calibri" panose="020F0502020204030204" pitchFamily="34" charset="0"/>
              </a:defRPr>
            </a:lvl1pPr>
          </a:lstStyle>
          <a:p>
            <a:endParaRPr lang="es-ES" altLang="en-US" dirty="0"/>
          </a:p>
        </p:txBody>
      </p:sp>
      <p:sp>
        <p:nvSpPr>
          <p:cNvPr id="1128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000">
                <a:latin typeface="Calibri" panose="020F0502020204030204" pitchFamily="34" charset="0"/>
              </a:defRPr>
            </a:lvl1pPr>
          </a:lstStyle>
          <a:p>
            <a:fld id="{33CE5381-CE27-4B99-BCEE-4E28560F052A}" type="slidenum">
              <a:rPr lang="es-ES" altLang="en-US" smtClean="0"/>
              <a:pPr/>
              <a:t>‹#›</a:t>
            </a:fld>
            <a:endParaRPr lang="es-ES" altLang="en-US" dirty="0"/>
          </a:p>
        </p:txBody>
      </p:sp>
      <p:sp>
        <p:nvSpPr>
          <p:cNvPr id="11290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000">
                <a:latin typeface="Calibri" panose="020F0502020204030204" pitchFamily="34" charset="0"/>
              </a:defRPr>
            </a:lvl1pPr>
          </a:lstStyle>
          <a:p>
            <a:r>
              <a:rPr lang="es-ES" altLang="en-US" dirty="0" smtClean="0"/>
              <a:t>026</a:t>
            </a:r>
            <a:endParaRPr lang="es-E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6" grpId="0"/>
      <p:bldP spid="1128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8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en-US" dirty="0"/>
              <a:t>026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ACD5E-28D0-4AB4-98DA-FAFEAD93544A}" type="slidenum">
              <a:rPr lang="es-ES" altLang="en-US"/>
              <a:pPr/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88459455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en-US" dirty="0"/>
              <a:t>026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16AC-4586-40BB-AA05-512DD296CBA5}" type="slidenum">
              <a:rPr lang="es-ES" altLang="en-US"/>
              <a:pPr/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32876798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S" altLang="en-US" dirty="0"/>
              <a:t>026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56C58F6-57A4-4660-AEA9-AAC3C900562A}" type="slidenum">
              <a:rPr lang="es-ES" altLang="en-US"/>
              <a:pPr/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329949043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en-US" dirty="0"/>
              <a:t>026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7F923-AB06-4727-B958-68A29C7FF86D}" type="slidenum">
              <a:rPr lang="es-ES" altLang="en-US"/>
              <a:pPr/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419553835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en-US" dirty="0"/>
              <a:t>026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8868C-256D-42AD-8B24-DC07ECB8BA9F}" type="slidenum">
              <a:rPr lang="es-ES" altLang="en-US"/>
              <a:pPr/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92713224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en-US" dirty="0"/>
              <a:t>026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73C2B-398C-47D8-9A43-0D154148155D}" type="slidenum">
              <a:rPr lang="es-ES" altLang="en-US"/>
              <a:pPr/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62094820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en-US" dirty="0"/>
              <a:t>026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5BB58-84E5-43E1-9A36-3D07DE266537}" type="slidenum">
              <a:rPr lang="es-ES" altLang="en-US"/>
              <a:pPr/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9016110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en-US" dirty="0"/>
              <a:t>026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98D68-7CC8-42B3-B2AB-7A399095D5D4}" type="slidenum">
              <a:rPr lang="es-ES" altLang="en-US"/>
              <a:pPr/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373808535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en-US" dirty="0"/>
              <a:t>026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CAEE0-B57C-4D8D-B93D-63168F43C165}" type="slidenum">
              <a:rPr lang="es-ES" altLang="en-US"/>
              <a:pPr/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361932459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en-US" dirty="0"/>
              <a:t>026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39382-8B8D-45E7-9288-B0694022BFB6}" type="slidenum">
              <a:rPr lang="es-ES" altLang="en-US"/>
              <a:pPr/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09402107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en-US" dirty="0"/>
              <a:t>026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A8073-976C-45C1-B842-EC8BA0E19BF9}" type="slidenum">
              <a:rPr lang="es-ES" altLang="en-US"/>
              <a:pPr/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07715128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24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dirty="0">
              <a:latin typeface="Calibri" panose="020F0502020204030204" pitchFamily="34" charset="0"/>
            </a:endParaRPr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024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24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24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25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25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5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5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5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6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6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26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Click to edit Master title style</a:t>
            </a:r>
          </a:p>
        </p:txBody>
      </p:sp>
      <p:sp>
        <p:nvSpPr>
          <p:cNvPr id="1026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Click to edit Master text styles</a:t>
            </a:r>
          </a:p>
          <a:p>
            <a:pPr lvl="1"/>
            <a:r>
              <a:rPr lang="es-ES" altLang="en-US" smtClean="0"/>
              <a:t>Second level</a:t>
            </a:r>
          </a:p>
          <a:p>
            <a:pPr lvl="2"/>
            <a:r>
              <a:rPr lang="es-ES" altLang="en-US" smtClean="0"/>
              <a:t>Third level</a:t>
            </a:r>
          </a:p>
          <a:p>
            <a:pPr lvl="3"/>
            <a:r>
              <a:rPr lang="es-ES" altLang="en-US" smtClean="0"/>
              <a:t>Fourth level</a:t>
            </a:r>
          </a:p>
          <a:p>
            <a:pPr lvl="4"/>
            <a:r>
              <a:rPr lang="es-ES" altLang="en-US" smtClean="0"/>
              <a:t>Fifth level</a:t>
            </a:r>
          </a:p>
        </p:txBody>
      </p:sp>
      <p:sp>
        <p:nvSpPr>
          <p:cNvPr id="1026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endParaRPr lang="es-ES" altLang="en-US" dirty="0"/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es-ES" altLang="en-US" dirty="0" smtClean="0"/>
              <a:t>026</a:t>
            </a:r>
            <a:endParaRPr lang="es-ES" altLang="en-US" dirty="0"/>
          </a:p>
        </p:txBody>
      </p:sp>
      <p:sp>
        <p:nvSpPr>
          <p:cNvPr id="1026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fld id="{CFD1587E-32B6-4F8A-89A9-F4CB15600CD4}" type="slidenum">
              <a:rPr lang="es-ES" altLang="en-US" smtClean="0"/>
              <a:pPr/>
              <a:t>‹#›</a:t>
            </a:fld>
            <a:endParaRPr lang="es-E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2" grpId="0"/>
      <p:bldP spid="1026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altLang="en-US" sz="8000" dirty="0"/>
              <a:t>Caleb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altLang="en-US"/>
              <a:t>Números </a:t>
            </a:r>
            <a:r>
              <a:rPr lang="es-ES" altLang="en-US" smtClean="0"/>
              <a:t>13-14</a:t>
            </a:r>
          </a:p>
          <a:p>
            <a:r>
              <a:rPr lang="es-ES" altLang="en-US" smtClean="0"/>
              <a:t>Josué </a:t>
            </a:r>
            <a:r>
              <a:rPr lang="es-ES" altLang="en-US" dirty="0"/>
              <a:t>14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n-US" dirty="0"/>
              <a:t>026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E25D-597F-4099-9419-1BAD977D4056}" type="slidenum">
              <a:rPr lang="es-ES" altLang="en-US"/>
              <a:pPr/>
              <a:t>2</a:t>
            </a:fld>
            <a:endParaRPr lang="es-ES" alt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s-ES" altLang="en-US" dirty="0"/>
              <a:t>Caleb</a:t>
            </a:r>
            <a:endParaRPr lang="es-ES" alt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76288" y="1600200"/>
            <a:ext cx="7910512" cy="4495800"/>
          </a:xfrm>
          <a:noFill/>
          <a:ln/>
        </p:spPr>
        <p:txBody>
          <a:bodyPr lIns="92075" tIns="46038" rIns="92075" bIns="46038"/>
          <a:lstStyle/>
          <a:p>
            <a:r>
              <a:rPr lang="es-ES" altLang="en-US" dirty="0"/>
              <a:t>Su fidelidad como espía.</a:t>
            </a:r>
          </a:p>
          <a:p>
            <a:pPr lvl="1"/>
            <a:r>
              <a:rPr lang="es-ES" altLang="en-US" dirty="0"/>
              <a:t>El valor de quedar </a:t>
            </a:r>
            <a:r>
              <a:rPr lang="es-ES" altLang="en-US" dirty="0">
                <a:solidFill>
                  <a:srgbClr val="FFFF00"/>
                </a:solidFill>
              </a:rPr>
              <a:t>firme contra la </a:t>
            </a:r>
            <a:r>
              <a:rPr lang="es-ES" altLang="en-US" dirty="0" smtClean="0">
                <a:solidFill>
                  <a:srgbClr val="FFFF00"/>
                </a:solidFill>
              </a:rPr>
              <a:t>mayoría que se le oponía </a:t>
            </a:r>
            <a:r>
              <a:rPr lang="es-ES" altLang="en-US" dirty="0" smtClean="0"/>
              <a:t>(</a:t>
            </a:r>
            <a:r>
              <a:rPr lang="es-ES" altLang="en-US" dirty="0"/>
              <a:t>Núm. 13:30-31; 14:6, 10).</a:t>
            </a:r>
          </a:p>
          <a:p>
            <a:pPr lvl="1"/>
            <a:r>
              <a:rPr lang="es-ES" altLang="en-US" dirty="0">
                <a:solidFill>
                  <a:srgbClr val="FFFF00"/>
                </a:solidFill>
              </a:rPr>
              <a:t>Confianza</a:t>
            </a:r>
            <a:r>
              <a:rPr lang="es-ES" altLang="en-US" dirty="0"/>
              <a:t> </a:t>
            </a:r>
            <a:r>
              <a:rPr lang="es-ES" altLang="en-US" dirty="0">
                <a:solidFill>
                  <a:srgbClr val="FFFF00"/>
                </a:solidFill>
              </a:rPr>
              <a:t>en Dios</a:t>
            </a:r>
            <a:r>
              <a:rPr lang="es-ES" altLang="en-US" dirty="0"/>
              <a:t> cuando las circunstancias parecían insuperables (Núm. 14:7-9, 24).</a:t>
            </a:r>
          </a:p>
          <a:p>
            <a:pPr lvl="1"/>
            <a:r>
              <a:rPr lang="es-ES" altLang="en-US" dirty="0"/>
              <a:t>Dispuesto a </a:t>
            </a:r>
            <a:r>
              <a:rPr lang="es-ES" altLang="en-US" dirty="0">
                <a:solidFill>
                  <a:srgbClr val="FFFF00"/>
                </a:solidFill>
              </a:rPr>
              <a:t>esperar</a:t>
            </a:r>
            <a:r>
              <a:rPr lang="es-ES" altLang="en-US" dirty="0"/>
              <a:t> (Núm. 14:24, 30, 36-38).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n-US" dirty="0"/>
              <a:t>026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0B4-27F4-40EF-A2DB-2AEF038A7801}" type="slidenum">
              <a:rPr lang="es-ES" altLang="en-US"/>
              <a:pPr/>
              <a:t>3</a:t>
            </a:fld>
            <a:endParaRPr lang="es-ES" alt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s-ES" altLang="en-US" dirty="0"/>
              <a:t>Caleb</a:t>
            </a:r>
            <a:endParaRPr lang="es-ES" altLang="en-US" sz="28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76288" y="1600200"/>
            <a:ext cx="7910512" cy="4495800"/>
          </a:xfrm>
          <a:noFill/>
          <a:ln/>
        </p:spPr>
        <p:txBody>
          <a:bodyPr lIns="92075" tIns="46038" rIns="92075" bIns="46038"/>
          <a:lstStyle/>
          <a:p>
            <a:r>
              <a:rPr lang="es-ES" altLang="en-US" dirty="0"/>
              <a:t>Su petición única.</a:t>
            </a:r>
          </a:p>
          <a:p>
            <a:pPr lvl="1"/>
            <a:r>
              <a:rPr lang="es-ES" altLang="en-US" dirty="0">
                <a:solidFill>
                  <a:srgbClr val="FFFF00"/>
                </a:solidFill>
              </a:rPr>
              <a:t>85 años de edad </a:t>
            </a:r>
            <a:r>
              <a:rPr lang="es-ES" altLang="en-US" dirty="0" smtClean="0"/>
              <a:t>y ¡todavía tiene que luchar!</a:t>
            </a:r>
          </a:p>
          <a:p>
            <a:pPr lvl="1"/>
            <a:r>
              <a:rPr lang="es-ES" altLang="en-US" dirty="0" smtClean="0"/>
              <a:t>¡</a:t>
            </a:r>
            <a:r>
              <a:rPr lang="es-ES" altLang="en-US" dirty="0"/>
              <a:t>Pidió </a:t>
            </a:r>
            <a:r>
              <a:rPr lang="es-ES" altLang="en-US" dirty="0">
                <a:solidFill>
                  <a:srgbClr val="FFFF00"/>
                </a:solidFill>
              </a:rPr>
              <a:t>lo difícil </a:t>
            </a:r>
            <a:r>
              <a:rPr lang="es-ES" altLang="en-US" dirty="0"/>
              <a:t>en su deseo de </a:t>
            </a:r>
            <a:r>
              <a:rPr lang="es-ES" altLang="en-US" dirty="0">
                <a:solidFill>
                  <a:srgbClr val="FFFF00"/>
                </a:solidFill>
              </a:rPr>
              <a:t>conquistar más </a:t>
            </a:r>
            <a:r>
              <a:rPr lang="es-ES" altLang="en-US" dirty="0"/>
              <a:t>por el pueblo del </a:t>
            </a:r>
            <a:r>
              <a:rPr lang="es-ES" altLang="en-US" dirty="0" smtClean="0"/>
              <a:t>Señor! </a:t>
            </a:r>
            <a:r>
              <a:rPr lang="es-ES" altLang="en-US" dirty="0"/>
              <a:t>(Josué 14:6-13)</a:t>
            </a:r>
          </a:p>
          <a:p>
            <a:r>
              <a:rPr lang="es-ES" altLang="en-US" dirty="0"/>
              <a:t>Su recompensa.</a:t>
            </a:r>
          </a:p>
          <a:p>
            <a:pPr lvl="1"/>
            <a:r>
              <a:rPr lang="es-ES" altLang="en-US" dirty="0"/>
              <a:t>Entró en la </a:t>
            </a:r>
            <a:r>
              <a:rPr lang="es-ES" altLang="en-US" dirty="0">
                <a:solidFill>
                  <a:srgbClr val="FFFF00"/>
                </a:solidFill>
              </a:rPr>
              <a:t>tierra prometida</a:t>
            </a:r>
            <a:r>
              <a:rPr lang="es-ES" altLang="en-US" dirty="0"/>
              <a:t> (Josué 14:13-14; véase Heb. 11:16).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theme/theme1.xml><?xml version="1.0" encoding="utf-8"?>
<a:theme xmlns:a="http://schemas.openxmlformats.org/drawingml/2006/main" name="Mountain Top">
  <a:themeElements>
    <a:clrScheme name="Mountain Top 2">
      <a:dk1>
        <a:srgbClr val="3D0058"/>
      </a:dk1>
      <a:lt1>
        <a:srgbClr val="FFFFFF"/>
      </a:lt1>
      <a:dk2>
        <a:srgbClr val="9188B0"/>
      </a:dk2>
      <a:lt2>
        <a:srgbClr val="DDE0DC"/>
      </a:lt2>
      <a:accent1>
        <a:srgbClr val="FFCC00"/>
      </a:accent1>
      <a:accent2>
        <a:srgbClr val="4C3D78"/>
      </a:accent2>
      <a:accent3>
        <a:srgbClr val="C7C3D4"/>
      </a:accent3>
      <a:accent4>
        <a:srgbClr val="DADADA"/>
      </a:accent4>
      <a:accent5>
        <a:srgbClr val="FFE2AA"/>
      </a:accent5>
      <a:accent6>
        <a:srgbClr val="44366C"/>
      </a:accent6>
      <a:hlink>
        <a:srgbClr val="743D78"/>
      </a:hlink>
      <a:folHlink>
        <a:srgbClr val="CC99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102</TotalTime>
  <Words>119</Words>
  <Application>Microsoft Office PowerPoint</Application>
  <PresentationFormat>On-screen Show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Mountain Top</vt:lpstr>
      <vt:lpstr>Caleb</vt:lpstr>
      <vt:lpstr>Caleb</vt:lpstr>
      <vt:lpstr>Caleb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Caleb (Números 13-14; Josué 14)</dc:title>
  <dc:creator>Mark H. Reeves</dc:creator>
  <cp:lastModifiedBy>Mark H Reeves</cp:lastModifiedBy>
  <cp:revision>22</cp:revision>
  <cp:lastPrinted>1999-06-05T00:18:10Z</cp:lastPrinted>
  <dcterms:created xsi:type="dcterms:W3CDTF">1995-05-28T16:12:40Z</dcterms:created>
  <dcterms:modified xsi:type="dcterms:W3CDTF">2015-01-23T23:06:26Z</dcterms:modified>
</cp:coreProperties>
</file>