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CBCB"/>
    <a:srgbClr val="9696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76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81075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81075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11200"/>
            <a:ext cx="4679950" cy="3506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81075">
              <a:defRPr sz="1000" i="1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81075">
              <a:defRPr sz="1000" i="1"/>
            </a:lvl1pPr>
          </a:lstStyle>
          <a:p>
            <a:fld id="{4DEA4318-9884-49BD-BFF8-6DDD1AEC0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3075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7738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20813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93888" algn="l" defTabSz="9810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2050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2051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2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2058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44DADC-1C5F-4091-A0D3-16A65060F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F2279-FA2F-4CD7-80AB-749F38EA12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8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480BE-D3DE-4AF1-88C5-4E2DAAE26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935C45-1605-4E52-9677-989872FED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09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87DC80-06A1-4060-B3DF-13A76CCEA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058E7-7C82-407A-B206-A38A42CCE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C24F9-A3D1-4D4A-AA97-AF5F47706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6675-B386-4A82-B392-0EE56897A3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3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5265-6A86-4672-8933-1F883A1F6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1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13F76-F3B8-4109-8DE9-903C3FAD4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DD83-DE21-4AAC-882D-F98E7398B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5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142F-A5E4-4DD4-BBEF-1A32CBFC7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6D5F-3820-49BC-9B30-E92D4BCFD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121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B7EAC-2AEF-4B5C-968A-97606B7AA48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 </a:t>
            </a:r>
            <a:r>
              <a:rPr lang="en-US" smtClean="0"/>
              <a:t>el </a:t>
            </a:r>
            <a:r>
              <a:rPr lang="en-US"/>
              <a:t>Castigo del Pecado </a:t>
            </a:r>
            <a:r>
              <a:rPr lang="en-US" smtClean="0"/>
              <a:t>fuera</a:t>
            </a:r>
            <a:r>
              <a:rPr lang="en-US" sz="6600" smtClean="0"/>
              <a:t> </a:t>
            </a:r>
            <a:r>
              <a:rPr lang="en-US" sz="6600"/>
              <a:t>Físico e Inmediato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 algn="l"/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0CE5-C675-464F-B627-65B19206C30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 Fornicación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990600"/>
          </a:xfrm>
          <a:noFill/>
          <a:ln/>
        </p:spPr>
        <p:txBody>
          <a:bodyPr/>
          <a:lstStyle/>
          <a:p>
            <a:r>
              <a:rPr lang="en-US" sz="2800"/>
              <a:t>Lev. 20:10; Núm. 25:1, 6-8.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29718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(Heb. 13:4; 10:28-29; Judas 5-7).</a:t>
            </a:r>
          </a:p>
        </p:txBody>
      </p:sp>
      <p:pic>
        <p:nvPicPr>
          <p:cNvPr id="1038" name="Picture 14" descr="http://www.scottishmist.com/assets/weapons/Gaesum_Spea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596" y="2052234"/>
            <a:ext cx="7200818" cy="480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F62E-41F6-4D5C-BCFC-227FD6A03BEB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 Codicia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371600"/>
          </a:xfrm>
          <a:noFill/>
          <a:ln/>
        </p:spPr>
        <p:txBody>
          <a:bodyPr/>
          <a:lstStyle/>
          <a:p>
            <a:r>
              <a:rPr lang="en-US" sz="2800"/>
              <a:t>2 Reyes 5:15-17,</a:t>
            </a:r>
            <a:br>
              <a:rPr lang="en-US" sz="2800"/>
            </a:br>
            <a:r>
              <a:rPr lang="en-US" sz="2800"/>
              <a:t>20-27; Jos. 7:20-21, 25.</a:t>
            </a:r>
          </a:p>
        </p:txBody>
      </p:sp>
      <p:pic>
        <p:nvPicPr>
          <p:cNvPr id="6148" name="Picture 4"/>
          <p:cNvPicPr>
            <a:picLocks noGrp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43200"/>
            <a:ext cx="3800475" cy="2579688"/>
          </a:xfrm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48200" y="3352800"/>
            <a:ext cx="3810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(Efes. 5:5-6).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8374-5D21-40CE-8218-5379D35F0CF3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 Maldición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990600"/>
          </a:xfrm>
          <a:noFill/>
          <a:ln/>
        </p:spPr>
        <p:txBody>
          <a:bodyPr/>
          <a:lstStyle/>
          <a:p>
            <a:r>
              <a:rPr lang="en-US" sz="2800"/>
              <a:t>Lev. 24:10-16</a:t>
            </a:r>
          </a:p>
        </p:txBody>
      </p:sp>
      <p:pic>
        <p:nvPicPr>
          <p:cNvPr id="7172" name="Picture 4"/>
          <p:cNvPicPr>
            <a:picLocks noGrp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43200"/>
            <a:ext cx="3800475" cy="2579688"/>
          </a:xfrm>
          <a:ln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25908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(Efes. 5:3-6).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79CC-4082-448C-9034-C6C31DA736E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 Murmuración y la Queja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371600"/>
          </a:xfrm>
          <a:noFill/>
          <a:ln/>
        </p:spPr>
        <p:txBody>
          <a:bodyPr/>
          <a:lstStyle/>
          <a:p>
            <a:r>
              <a:rPr lang="en-US" sz="2800"/>
              <a:t>Núm. 21:4-6</a:t>
            </a:r>
          </a:p>
        </p:txBody>
      </p:sp>
      <p:pic>
        <p:nvPicPr>
          <p:cNvPr id="8196" name="Picture 4"/>
          <p:cNvPicPr>
            <a:picLocks noGrp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550" y="1981200"/>
            <a:ext cx="2973388" cy="4105275"/>
          </a:xfrm>
          <a:ln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648200" y="2514600"/>
            <a:ext cx="3810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(1 Cor. 10:10-11).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B358-11DF-4660-8C48-6D0A6F277165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Hacer Mentira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990600"/>
          </a:xfrm>
          <a:noFill/>
          <a:ln/>
        </p:spPr>
        <p:txBody>
          <a:bodyPr/>
          <a:lstStyle/>
          <a:p>
            <a:r>
              <a:rPr lang="en-US" sz="2800"/>
              <a:t>Hechos 5:1-11</a:t>
            </a:r>
          </a:p>
        </p:txBody>
      </p:sp>
      <p:pic>
        <p:nvPicPr>
          <p:cNvPr id="9220" name="Picture 4"/>
          <p:cNvPicPr>
            <a:picLocks noGrp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60600"/>
            <a:ext cx="3800475" cy="3544888"/>
          </a:xfrm>
          <a:ln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5800" y="25908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(Apoc. 21:8; 22:15).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750-FA82-49B6-8DB5-498854B470B5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Creer una Mentira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1371600"/>
          </a:xfrm>
          <a:noFill/>
          <a:ln/>
        </p:spPr>
        <p:txBody>
          <a:bodyPr/>
          <a:lstStyle/>
          <a:p>
            <a:r>
              <a:rPr lang="en-US" sz="2800"/>
              <a:t>1 Reyes 13:11, 15-24</a:t>
            </a:r>
          </a:p>
        </p:txBody>
      </p:sp>
      <p:pic>
        <p:nvPicPr>
          <p:cNvPr id="10244" name="Picture 4"/>
          <p:cNvPicPr>
            <a:picLocks noGrp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09762"/>
            <a:ext cx="3402012" cy="4105275"/>
          </a:xfrm>
          <a:ln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48200" y="2590800"/>
            <a:ext cx="3810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(2 Tes. 2:9-12; Apoc. 22:15).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7A77-EE33-4A4E-8BBE-3A1982F4C09B}" type="slidenum">
              <a:rPr lang="en-US"/>
              <a:pPr/>
              <a:t>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Práctica Religiosa sin Autoridad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990600"/>
          </a:xfrm>
          <a:noFill/>
          <a:ln/>
        </p:spPr>
        <p:txBody>
          <a:bodyPr/>
          <a:lstStyle/>
          <a:p>
            <a:r>
              <a:rPr lang="en-US" sz="2800"/>
              <a:t>Lev. 10:1-2; Núm. 4:15 con 2 Sam. 6:6-7; Ex. 35:3 con Núm. 15:32-36</a:t>
            </a:r>
          </a:p>
        </p:txBody>
      </p:sp>
      <p:pic>
        <p:nvPicPr>
          <p:cNvPr id="11268" name="Picture 4"/>
          <p:cNvPicPr>
            <a:picLocks noGrp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09850"/>
            <a:ext cx="3800475" cy="2847975"/>
          </a:xfrm>
          <a:ln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3886200"/>
            <a:ext cx="3810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u"/>
            </a:pPr>
            <a:r>
              <a:rPr lang="en-US" sz="2800"/>
              <a:t>Mayor castigo (Mat. 7:21-23).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9" grpId="0" build="p" autoUpdateAnimBg="0"/>
    </p:bldLst>
  </p:timing>
</p:sld>
</file>

<file path=ppt/theme/theme1.xml><?xml version="1.0" encoding="utf-8"?>
<a:theme xmlns:a="http://schemas.openxmlformats.org/drawingml/2006/main" name="Twinkle">
  <a:themeElements>
    <a:clrScheme name="Twinkle 5">
      <a:dk1>
        <a:srgbClr val="003300"/>
      </a:dk1>
      <a:lt1>
        <a:srgbClr val="FFFFFF"/>
      </a:lt1>
      <a:dk2>
        <a:srgbClr val="669900"/>
      </a:dk2>
      <a:lt2>
        <a:srgbClr val="FFCC66"/>
      </a:lt2>
      <a:accent1>
        <a:srgbClr val="990033"/>
      </a:accent1>
      <a:accent2>
        <a:srgbClr val="FF9933"/>
      </a:accent2>
      <a:accent3>
        <a:srgbClr val="B8CAAA"/>
      </a:accent3>
      <a:accent4>
        <a:srgbClr val="DADADA"/>
      </a:accent4>
      <a:accent5>
        <a:srgbClr val="CAAAAD"/>
      </a:accent5>
      <a:accent6>
        <a:srgbClr val="E78A2D"/>
      </a:accent6>
      <a:hlink>
        <a:srgbClr val="CCCC00"/>
      </a:hlink>
      <a:folHlink>
        <a:srgbClr val="009900"/>
      </a:folHlink>
    </a:clrScheme>
    <a:fontScheme name="Twin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winkl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winkle 5">
    <a:dk1>
      <a:srgbClr val="003300"/>
    </a:dk1>
    <a:lt1>
      <a:srgbClr val="FFFFFF"/>
    </a:lt1>
    <a:dk2>
      <a:srgbClr val="669900"/>
    </a:dk2>
    <a:lt2>
      <a:srgbClr val="FFCC66"/>
    </a:lt2>
    <a:accent1>
      <a:srgbClr val="990033"/>
    </a:accent1>
    <a:accent2>
      <a:srgbClr val="FF9933"/>
    </a:accent2>
    <a:accent3>
      <a:srgbClr val="B8CAAA"/>
    </a:accent3>
    <a:accent4>
      <a:srgbClr val="DADADA"/>
    </a:accent4>
    <a:accent5>
      <a:srgbClr val="CAAAAD"/>
    </a:accent5>
    <a:accent6>
      <a:srgbClr val="E78A2D"/>
    </a:accent6>
    <a:hlink>
      <a:srgbClr val="CCCC00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 Office\Templates\Presentation Designs\Twinkle.pot</Template>
  <TotalTime>204</TotalTime>
  <Words>152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Twinkle</vt:lpstr>
      <vt:lpstr>Si el Castigo del Pecado fuera Físico e Inmediato</vt:lpstr>
      <vt:lpstr>La Fornicación</vt:lpstr>
      <vt:lpstr>La Codicia</vt:lpstr>
      <vt:lpstr>La Maldición</vt:lpstr>
      <vt:lpstr>La Murmuración y la Queja</vt:lpstr>
      <vt:lpstr>Hacer Mentira</vt:lpstr>
      <vt:lpstr>Creer una Mentira</vt:lpstr>
      <vt:lpstr>Práctica Religiosa sin Autoridad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el Castigo del Pecado fuera Físico e Inmediato</dc:title>
  <dc:creator>Mark H. Reeves</dc:creator>
  <cp:lastModifiedBy>Mark H Reeves</cp:lastModifiedBy>
  <cp:revision>37</cp:revision>
  <cp:lastPrinted>2003-10-25T00:42:11Z</cp:lastPrinted>
  <dcterms:created xsi:type="dcterms:W3CDTF">1995-05-28T16:34:56Z</dcterms:created>
  <dcterms:modified xsi:type="dcterms:W3CDTF">2012-08-04T00:03:01Z</dcterms:modified>
</cp:coreProperties>
</file>