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86379" autoAdjust="0"/>
  </p:normalViewPr>
  <p:slideViewPr>
    <p:cSldViewPr>
      <p:cViewPr varScale="1">
        <p:scale>
          <a:sx n="68" d="100"/>
          <a:sy n="68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940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81075">
              <a:defRPr sz="1000" i="1">
                <a:effectLst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81075">
              <a:defRPr sz="1000" i="1">
                <a:effectLst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11200"/>
            <a:ext cx="4679950" cy="3506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81075">
              <a:defRPr sz="1000" i="1">
                <a:effectLst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81075">
              <a:defRPr sz="1000" i="1">
                <a:effectLst/>
              </a:defRPr>
            </a:lvl1pPr>
          </a:lstStyle>
          <a:p>
            <a:fld id="{A913921F-AF68-4CA9-B426-7E8457720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3075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7738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20813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93888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492737-6E06-4B5E-BD83-BDE7A10C0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E9629-2319-4393-B19D-C12BD76286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931E3-D877-4C72-A125-90E3901445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5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62332-B11D-45A0-B50C-35B97778E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5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DA269-52E7-4C2C-BC9B-48FB5CF6C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4684E-6D2B-409B-9892-F28B08497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3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3EBF3-3865-4520-8D6F-B3C01A365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6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F771B-5560-4E9E-9255-1B412F8DE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7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9A3BE-4082-43B4-82AD-14C3B990D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2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F8427-B699-4388-BDF0-B122175A1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A3DA-5382-40D2-AACB-B05F0A326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307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A8A3F50-50BA-4D2A-AA68-74752A60EDD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US" sz="5400" noProof="0" smtClean="0"/>
              <a:t>“Si Puedes Hacer Algo”</a:t>
            </a:r>
            <a:endParaRPr lang="es-US" sz="5400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Marcos 9:14-29</a:t>
            </a:r>
            <a:endParaRPr lang="es-US" noProof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307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355-0978-4719-81B9-4D04F84E2BC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“Si Puedes . . .”</a:t>
            </a:r>
            <a:br>
              <a:rPr lang="es-US" noProof="0" smtClean="0"/>
            </a:br>
            <a:r>
              <a:rPr lang="es-US" sz="3200" noProof="0" smtClean="0"/>
              <a:t>(Marcos 9:14-29)</a:t>
            </a:r>
            <a:endParaRPr lang="es-US" sz="3200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La gran multitud (9:14-15)</a:t>
            </a:r>
          </a:p>
          <a:p>
            <a:pPr lvl="1"/>
            <a:r>
              <a:rPr lang="es-US" noProof="0" smtClean="0"/>
              <a:t>¿Por qué se habían juntado? </a:t>
            </a:r>
            <a:r>
              <a:rPr lang="es-US" noProof="0" smtClean="0">
                <a:solidFill>
                  <a:srgbClr val="FFFF00"/>
                </a:solidFill>
              </a:rPr>
              <a:t>El fracaso </a:t>
            </a:r>
            <a:r>
              <a:rPr lang="es-US" noProof="0" smtClean="0"/>
              <a:t>de los discípulos (9:18b).</a:t>
            </a:r>
          </a:p>
          <a:p>
            <a:pPr lvl="1"/>
            <a:r>
              <a:rPr lang="es-US" noProof="0" smtClean="0">
                <a:solidFill>
                  <a:srgbClr val="FFFF00"/>
                </a:solidFill>
              </a:rPr>
              <a:t>El fracaso </a:t>
            </a:r>
            <a:r>
              <a:rPr lang="es-US" noProof="0" smtClean="0"/>
              <a:t>siempre atraerá a una multitud con la misma fuerza que el éxito.</a:t>
            </a:r>
            <a:endParaRPr lang="es-US" noProof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307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6572-0EFF-4EDA-9F89-2B93B17BCD9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“Si Puedes . . .”</a:t>
            </a:r>
            <a:br>
              <a:rPr lang="es-US" noProof="0" smtClean="0"/>
            </a:br>
            <a:r>
              <a:rPr lang="es-US" sz="3200" noProof="0" smtClean="0"/>
              <a:t>(Marcos 9:14-29)</a:t>
            </a:r>
            <a:endParaRPr lang="es-US" sz="3200" noProof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La pregunta de Jesús para los discípulos (9:16-18).</a:t>
            </a:r>
          </a:p>
          <a:p>
            <a:pPr lvl="1"/>
            <a:r>
              <a:rPr lang="es-US" noProof="0" smtClean="0"/>
              <a:t>Para dirigir su atención </a:t>
            </a:r>
            <a:r>
              <a:rPr lang="es-US" noProof="0" smtClean="0">
                <a:solidFill>
                  <a:srgbClr val="FFFF00"/>
                </a:solidFill>
              </a:rPr>
              <a:t>a Él mismo</a:t>
            </a:r>
            <a:r>
              <a:rPr lang="es-US" noProof="0" smtClean="0"/>
              <a:t>. Para obligarles a confesar su insuficiencia.</a:t>
            </a:r>
          </a:p>
          <a:p>
            <a:pPr lvl="1"/>
            <a:r>
              <a:rPr lang="es-US" noProof="0" smtClean="0"/>
              <a:t>Pongamos nuestra fe en Dios y </a:t>
            </a:r>
            <a:r>
              <a:rPr lang="es-US" noProof="0" smtClean="0">
                <a:solidFill>
                  <a:srgbClr val="FFFF00"/>
                </a:solidFill>
              </a:rPr>
              <a:t>no en los hombres</a:t>
            </a:r>
            <a:r>
              <a:rPr lang="es-US" noProof="0" smtClean="0"/>
              <a:t>, porque éstos nos fallarán (9:18;</a:t>
            </a:r>
            <a:br>
              <a:rPr lang="es-US" noProof="0" smtClean="0"/>
            </a:br>
            <a:r>
              <a:rPr lang="es-US" noProof="0" smtClean="0"/>
              <a:t>1 Cor. 3:5).</a:t>
            </a:r>
            <a:endParaRPr lang="es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307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5F17-6B9D-49F9-9609-985021F1DADC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“Si Puedes . . .”</a:t>
            </a:r>
            <a:br>
              <a:rPr lang="es-US" noProof="0" smtClean="0"/>
            </a:br>
            <a:r>
              <a:rPr lang="es-US" sz="3200" noProof="0" smtClean="0"/>
              <a:t>(Marcos 9:14-29)</a:t>
            </a:r>
            <a:endParaRPr lang="es-US" sz="3200" noProof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La pregunta de Jesús al padre (9:21).</a:t>
            </a:r>
          </a:p>
          <a:p>
            <a:pPr lvl="1"/>
            <a:r>
              <a:rPr lang="es-US" noProof="0" smtClean="0"/>
              <a:t>Obliga al hombre a confesar </a:t>
            </a:r>
            <a:r>
              <a:rPr lang="es-US" noProof="0" smtClean="0">
                <a:solidFill>
                  <a:srgbClr val="FFFF00"/>
                </a:solidFill>
              </a:rPr>
              <a:t>lo desesperado </a:t>
            </a:r>
            <a:r>
              <a:rPr lang="es-US" noProof="0" smtClean="0"/>
              <a:t>que era su situación, una </a:t>
            </a:r>
            <a:r>
              <a:rPr lang="es-US" noProof="0" smtClean="0">
                <a:solidFill>
                  <a:srgbClr val="FFFF00"/>
                </a:solidFill>
              </a:rPr>
              <a:t>prueba</a:t>
            </a:r>
            <a:r>
              <a:rPr lang="es-US" noProof="0" smtClean="0"/>
              <a:t> para su fe.</a:t>
            </a:r>
          </a:p>
          <a:p>
            <a:pPr lvl="1"/>
            <a:r>
              <a:rPr lang="es-US" noProof="0" smtClean="0"/>
              <a:t>Señaló </a:t>
            </a:r>
            <a:r>
              <a:rPr lang="es-US" noProof="0" smtClean="0">
                <a:solidFill>
                  <a:srgbClr val="FFFF00"/>
                </a:solidFill>
              </a:rPr>
              <a:t>lo genuino </a:t>
            </a:r>
            <a:r>
              <a:rPr lang="es-US" noProof="0" smtClean="0"/>
              <a:t>del milagro. ¿Pudo el muchacho haberlo fingido tanto tiempo?</a:t>
            </a:r>
            <a:endParaRPr lang="es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307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B9EC-AEA5-43E3-B1BE-5EAAA3128BB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“Si Puedes . . .”</a:t>
            </a:r>
            <a:br>
              <a:rPr lang="es-US" noProof="0" smtClean="0"/>
            </a:br>
            <a:r>
              <a:rPr lang="es-US" sz="3200" noProof="0" smtClean="0"/>
              <a:t>(Marcos 9:14-29)</a:t>
            </a:r>
            <a:endParaRPr lang="es-US" sz="3200" noProof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US" i="1" noProof="0" smtClean="0"/>
              <a:t>“Si puedes . . .”</a:t>
            </a:r>
            <a:r>
              <a:rPr lang="es-US" noProof="0" smtClean="0"/>
              <a:t> (9:22b-24).</a:t>
            </a:r>
          </a:p>
          <a:p>
            <a:pPr lvl="1"/>
            <a:r>
              <a:rPr lang="es-US" noProof="0" smtClean="0"/>
              <a:t>Los discípulos habían </a:t>
            </a:r>
            <a:r>
              <a:rPr lang="es-US" noProof="0" smtClean="0">
                <a:solidFill>
                  <a:srgbClr val="FFFF00"/>
                </a:solidFill>
              </a:rPr>
              <a:t>bajado la fe </a:t>
            </a:r>
            <a:r>
              <a:rPr lang="es-US" noProof="0" smtClean="0"/>
              <a:t>de este hombre (9:18). Compárese Marcos 1:40, </a:t>
            </a:r>
            <a:r>
              <a:rPr lang="es-US" noProof="0" smtClean="0">
                <a:solidFill>
                  <a:srgbClr val="FFFF00"/>
                </a:solidFill>
              </a:rPr>
              <a:t>“Si quieres, puedes . . .”</a:t>
            </a:r>
          </a:p>
          <a:p>
            <a:pPr lvl="1"/>
            <a:r>
              <a:rPr lang="es-US" noProof="0" smtClean="0"/>
              <a:t>Jesús, </a:t>
            </a:r>
            <a:r>
              <a:rPr lang="es-US" noProof="0" smtClean="0">
                <a:solidFill>
                  <a:srgbClr val="FFFF00"/>
                </a:solidFill>
              </a:rPr>
              <a:t>“Si [TU] puedes  . . .” </a:t>
            </a:r>
            <a:r>
              <a:rPr lang="es-US" noProof="0" smtClean="0"/>
              <a:t>(9:23).</a:t>
            </a:r>
          </a:p>
          <a:p>
            <a:pPr lvl="1"/>
            <a:r>
              <a:rPr lang="es-US" i="1" noProof="0" smtClean="0"/>
              <a:t>“Al que cree todo le es posible”</a:t>
            </a:r>
            <a:r>
              <a:rPr lang="es-US" noProof="0" smtClean="0"/>
              <a:t> (9:23; véanse Mar. 11:24; Sant. 4:3; 1 Jn. 5:14; Filip. 2:5).</a:t>
            </a:r>
          </a:p>
          <a:p>
            <a:pPr lvl="1"/>
            <a:r>
              <a:rPr lang="es-US" i="1" noProof="0" smtClean="0"/>
              <a:t>“Creo; ayuda mi incredulidad”</a:t>
            </a:r>
            <a:r>
              <a:rPr lang="es-US" noProof="0" smtClean="0"/>
              <a:t> (9:24). ¿Nos confiamos en lo que </a:t>
            </a:r>
            <a:r>
              <a:rPr lang="es-US" noProof="0" smtClean="0">
                <a:solidFill>
                  <a:srgbClr val="FFFF00"/>
                </a:solidFill>
              </a:rPr>
              <a:t>ya</a:t>
            </a:r>
            <a:r>
              <a:rPr lang="es-US" noProof="0" smtClean="0">
                <a:solidFill>
                  <a:schemeClr val="accent2"/>
                </a:solidFill>
              </a:rPr>
              <a:t> </a:t>
            </a:r>
            <a:r>
              <a:rPr lang="es-US" noProof="0" smtClean="0">
                <a:solidFill>
                  <a:srgbClr val="FFFF00"/>
                </a:solidFill>
              </a:rPr>
              <a:t>tenemos</a:t>
            </a:r>
            <a:r>
              <a:rPr lang="es-US" noProof="0" smtClean="0"/>
              <a:t>?</a:t>
            </a:r>
            <a:endParaRPr lang="es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307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1B6-4A82-42CC-A832-C929FBF40E69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“Si Puedes . . .”</a:t>
            </a:r>
            <a:br>
              <a:rPr lang="es-US" noProof="0" smtClean="0"/>
            </a:br>
            <a:r>
              <a:rPr lang="es-US" sz="3200" noProof="0" smtClean="0"/>
              <a:t>(Marcos 9:14-29)</a:t>
            </a:r>
            <a:endParaRPr lang="es-US" sz="3200" noProof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US" noProof="0" smtClean="0"/>
              <a:t>El fracaso y la solución (9:28-29)</a:t>
            </a:r>
          </a:p>
          <a:p>
            <a:pPr lvl="1"/>
            <a:r>
              <a:rPr lang="es-US" noProof="0" smtClean="0"/>
              <a:t>Los discípulos ¿llegaron a estar </a:t>
            </a:r>
            <a:r>
              <a:rPr lang="es-US" noProof="0" smtClean="0">
                <a:solidFill>
                  <a:srgbClr val="FFFF00"/>
                </a:solidFill>
              </a:rPr>
              <a:t>satisfechos </a:t>
            </a:r>
            <a:r>
              <a:rPr lang="es-US" noProof="0" smtClean="0"/>
              <a:t>de sí mismos?</a:t>
            </a:r>
          </a:p>
          <a:p>
            <a:pPr lvl="1"/>
            <a:r>
              <a:rPr lang="es-US" i="1" noProof="0" smtClean="0"/>
              <a:t>Con oración</a:t>
            </a:r>
            <a:r>
              <a:rPr lang="es-US" noProof="0" smtClean="0"/>
              <a:t> (LBA) y </a:t>
            </a:r>
            <a:r>
              <a:rPr lang="es-US" i="1" noProof="0" smtClean="0"/>
              <a:t>ayuno</a:t>
            </a:r>
            <a:r>
              <a:rPr lang="es-US" noProof="0" smtClean="0"/>
              <a:t> (RVR, algunos manuscritos) - éstos eran medios que expresaron </a:t>
            </a:r>
            <a:r>
              <a:rPr lang="es-US" noProof="0" smtClean="0">
                <a:solidFill>
                  <a:srgbClr val="FFFF00"/>
                </a:solidFill>
              </a:rPr>
              <a:t>dependencia de Dios.</a:t>
            </a:r>
          </a:p>
          <a:p>
            <a:pPr lvl="1"/>
            <a:r>
              <a:rPr lang="es-US" noProof="0" smtClean="0"/>
              <a:t>Hoy hacemos todo “bíblicamente” ¿y a la vez se nos olvida </a:t>
            </a:r>
            <a:r>
              <a:rPr lang="es-US" noProof="0" smtClean="0">
                <a:solidFill>
                  <a:srgbClr val="FFFF00"/>
                </a:solidFill>
              </a:rPr>
              <a:t>dependernos</a:t>
            </a:r>
            <a:r>
              <a:rPr lang="es-US" noProof="0" smtClean="0"/>
              <a:t> de Dios, </a:t>
            </a:r>
            <a:r>
              <a:rPr lang="es-US" noProof="0" smtClean="0">
                <a:solidFill>
                  <a:srgbClr val="FFFF00"/>
                </a:solidFill>
              </a:rPr>
              <a:t>orar</a:t>
            </a:r>
            <a:r>
              <a:rPr lang="es-US" noProof="0" smtClean="0"/>
              <a:t> a Él y pedir Su ayuda?</a:t>
            </a:r>
            <a:endParaRPr lang="es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bldLvl="2" autoUpdateAnimBg="0"/>
    </p:bldLst>
  </p:timing>
</p:sld>
</file>

<file path=ppt/theme/theme1.xml><?xml version="1.0" encoding="utf-8"?>
<a:theme xmlns:a="http://schemas.openxmlformats.org/drawingml/2006/main" name="Sparkle">
  <a:themeElements>
    <a:clrScheme name="Sparkle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parkle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 Office\Templates\Presentation Designs\Sparkle.pot</Template>
  <TotalTime>52</TotalTime>
  <Words>333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Sparkle</vt:lpstr>
      <vt:lpstr>“Si Puedes Hacer Algo”</vt:lpstr>
      <vt:lpstr>“Si Puedes . . .” (Marcos 9:14-29)</vt:lpstr>
      <vt:lpstr>“Si Puedes . . .” (Marcos 9:14-29)</vt:lpstr>
      <vt:lpstr>“Si Puedes . . .” (Marcos 9:14-29)</vt:lpstr>
      <vt:lpstr>“Si Puedes . . .” (Marcos 9:14-29)</vt:lpstr>
      <vt:lpstr>“Si Puedes . . .” (Marcos 9:14-29)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“Si Puedes Hacer Algo” (Mar. 9:14-29)</dc:title>
  <dc:creator>Mark H. Reeves</dc:creator>
  <cp:lastModifiedBy>Mark H Reeves</cp:lastModifiedBy>
  <cp:revision>21</cp:revision>
  <cp:lastPrinted>2003-11-21T01:52:22Z</cp:lastPrinted>
  <dcterms:created xsi:type="dcterms:W3CDTF">1995-05-28T16:29:18Z</dcterms:created>
  <dcterms:modified xsi:type="dcterms:W3CDTF">2015-01-04T02:24:58Z</dcterms:modified>
</cp:coreProperties>
</file>