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.jpg" ContentType="image/gif"/>
  <Override PartName="/ppt/media/image4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6" r:id="rId11"/>
    <p:sldId id="265" r:id="rId12"/>
    <p:sldId id="266" r:id="rId13"/>
    <p:sldId id="267" r:id="rId14"/>
    <p:sldId id="268" r:id="rId15"/>
    <p:sldId id="277" r:id="rId16"/>
    <p:sldId id="271" r:id="rId1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EF8F6-20E8-491C-B4CA-C276177AF28C}" type="datetimeFigureOut">
              <a:rPr lang="es-ES" smtClean="0"/>
              <a:t>30/09/2018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D6A50-B188-433F-ADB9-507575276E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712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EF8F6-20E8-491C-B4CA-C276177AF28C}" type="datetimeFigureOut">
              <a:rPr lang="es-ES" smtClean="0"/>
              <a:t>30/09/2018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D6A50-B188-433F-ADB9-507575276E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733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EF8F6-20E8-491C-B4CA-C276177AF28C}" type="datetimeFigureOut">
              <a:rPr lang="es-ES" smtClean="0"/>
              <a:t>30/09/2018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D6A50-B188-433F-ADB9-507575276E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0610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EF8F6-20E8-491C-B4CA-C276177AF28C}" type="datetimeFigureOut">
              <a:rPr lang="es-ES" smtClean="0"/>
              <a:t>30/09/2018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D6A50-B188-433F-ADB9-507575276E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4902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EF8F6-20E8-491C-B4CA-C276177AF28C}" type="datetimeFigureOut">
              <a:rPr lang="es-ES" smtClean="0"/>
              <a:t>30/09/2018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D6A50-B188-433F-ADB9-507575276E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49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EF8F6-20E8-491C-B4CA-C276177AF28C}" type="datetimeFigureOut">
              <a:rPr lang="es-ES" smtClean="0"/>
              <a:t>30/09/2018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D6A50-B188-433F-ADB9-507575276E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7020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EF8F6-20E8-491C-B4CA-C276177AF28C}" type="datetimeFigureOut">
              <a:rPr lang="es-ES" smtClean="0"/>
              <a:t>30/09/2018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D6A50-B188-433F-ADB9-507575276E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0166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EF8F6-20E8-491C-B4CA-C276177AF28C}" type="datetimeFigureOut">
              <a:rPr lang="es-ES" smtClean="0"/>
              <a:t>30/09/2018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D6A50-B188-433F-ADB9-507575276E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3976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EF8F6-20E8-491C-B4CA-C276177AF28C}" type="datetimeFigureOut">
              <a:rPr lang="es-ES" smtClean="0"/>
              <a:t>30/09/2018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D6A50-B188-433F-ADB9-507575276E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0026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EF8F6-20E8-491C-B4CA-C276177AF28C}" type="datetimeFigureOut">
              <a:rPr lang="es-ES" smtClean="0"/>
              <a:t>30/09/2018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D6A50-B188-433F-ADB9-507575276E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0109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EF8F6-20E8-491C-B4CA-C276177AF28C}" type="datetimeFigureOut">
              <a:rPr lang="es-ES" smtClean="0"/>
              <a:t>30/09/2018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D6A50-B188-433F-ADB9-507575276E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3532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EF8F6-20E8-491C-B4CA-C276177AF28C}" type="datetimeFigureOut">
              <a:rPr lang="es-ES" smtClean="0"/>
              <a:t>30/09/2018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D6A50-B188-433F-ADB9-507575276E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616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96"/>
            <a:ext cx="9144000" cy="6840604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28650" y="17396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/>
            </a:r>
            <a:br>
              <a:rPr lang="es-ES" dirty="0" smtClean="0"/>
            </a:br>
            <a:r>
              <a:rPr lang="es-ES" b="1" dirty="0" smtClean="0"/>
              <a:t>DOS </a:t>
            </a:r>
            <a:r>
              <a:rPr lang="es-ES" b="1" dirty="0"/>
              <a:t>NIÑOS MUY DISTINTOS.</a:t>
            </a:r>
            <a:br>
              <a:rPr lang="es-ES" b="1" dirty="0"/>
            </a:br>
            <a:r>
              <a:rPr lang="es-ES" b="1" dirty="0" smtClean="0"/>
              <a:t>II </a:t>
            </a:r>
            <a:r>
              <a:rPr lang="es-ES" b="1" dirty="0"/>
              <a:t>CRONICAS.24 Y 34.</a:t>
            </a:r>
            <a:br>
              <a:rPr lang="es-ES" b="1" dirty="0"/>
            </a:br>
            <a:endParaRPr lang="es-ES" b="1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0" y="1596980"/>
            <a:ext cx="9144000" cy="5261020"/>
          </a:xfrm>
        </p:spPr>
        <p:txBody>
          <a:bodyPr>
            <a:normAutofit lnSpcReduction="10000"/>
          </a:bodyPr>
          <a:lstStyle/>
          <a:p>
            <a:r>
              <a:rPr lang="es-ES" b="1" dirty="0"/>
              <a:t>INTRODUCCIÒN:</a:t>
            </a:r>
          </a:p>
          <a:p>
            <a:r>
              <a:rPr lang="es-ES" b="1" dirty="0" smtClean="0"/>
              <a:t>En </a:t>
            </a:r>
            <a:r>
              <a:rPr lang="es-ES" b="1" dirty="0"/>
              <a:t>este estudio veremos dos jóvenes o dos niños muy distintos estos niños son </a:t>
            </a:r>
            <a:r>
              <a:rPr lang="es-ES" b="1" dirty="0" err="1"/>
              <a:t>Joàs</a:t>
            </a:r>
            <a:r>
              <a:rPr lang="es-ES" b="1" dirty="0"/>
              <a:t> y </a:t>
            </a:r>
            <a:r>
              <a:rPr lang="es-ES" b="1" dirty="0" err="1"/>
              <a:t>Josìas</a:t>
            </a:r>
            <a:r>
              <a:rPr lang="es-ES" b="1" dirty="0"/>
              <a:t>, ambos eran muy niños cuando empezaron a reinar.</a:t>
            </a:r>
          </a:p>
          <a:p>
            <a:r>
              <a:rPr lang="es-ES" b="1" dirty="0" smtClean="0"/>
              <a:t>Desde </a:t>
            </a:r>
            <a:r>
              <a:rPr lang="es-ES" b="1" dirty="0"/>
              <a:t>muy niños ellos tuvieron una responsabilidad muy gran, porque a esa edad en ves de estar jugando como otros niños sin preocuparse de </a:t>
            </a:r>
            <a:r>
              <a:rPr lang="es-ES" b="1" dirty="0" smtClean="0"/>
              <a:t>nada. </a:t>
            </a:r>
          </a:p>
          <a:p>
            <a:r>
              <a:rPr lang="es-ES" b="1" dirty="0"/>
              <a:t>E</a:t>
            </a:r>
            <a:r>
              <a:rPr lang="es-ES" b="1" dirty="0" smtClean="0"/>
              <a:t>llos </a:t>
            </a:r>
            <a:r>
              <a:rPr lang="es-ES" b="1" dirty="0"/>
              <a:t>ya </a:t>
            </a:r>
            <a:r>
              <a:rPr lang="es-ES" b="1" dirty="0" smtClean="0"/>
              <a:t>tenían </a:t>
            </a:r>
            <a:r>
              <a:rPr lang="es-ES" b="1" dirty="0"/>
              <a:t>una gran responsabilidad sobre sus hombros.</a:t>
            </a:r>
          </a:p>
          <a:p>
            <a:r>
              <a:rPr lang="es-ES" b="1" dirty="0" smtClean="0"/>
              <a:t>Muchas </a:t>
            </a:r>
            <a:r>
              <a:rPr lang="es-ES" b="1" dirty="0"/>
              <a:t>veces creemos que los niños no pueden aprender a conocer a Dios, los padres no estudian con sus niños por que dicen no van a entender la Biblia esta pequeño todavía es una gran equivocación eso.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62903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3196" y="0"/>
            <a:ext cx="7886700" cy="1325563"/>
          </a:xfrm>
        </p:spPr>
        <p:txBody>
          <a:bodyPr/>
          <a:lstStyle/>
          <a:p>
            <a:pPr algn="ctr"/>
            <a:r>
              <a:rPr lang="es-ES" b="1" dirty="0"/>
              <a:t>EL NIÑO JOSÌAS. </a:t>
            </a: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/>
              <a:t>II </a:t>
            </a:r>
            <a:r>
              <a:rPr lang="es-ES" b="1" dirty="0"/>
              <a:t>CRONICAS.34.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516532"/>
            <a:ext cx="5383369" cy="5341468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 smtClean="0"/>
              <a:t>El </a:t>
            </a:r>
            <a:r>
              <a:rPr lang="es-ES" b="1" dirty="0"/>
              <a:t>otro ejemplo es del niño </a:t>
            </a:r>
            <a:r>
              <a:rPr lang="es-ES" b="1" dirty="0" err="1"/>
              <a:t>Josìas</a:t>
            </a:r>
            <a:r>
              <a:rPr lang="es-ES" b="1" dirty="0"/>
              <a:t>, que tenia 8 años cuando empezó a reinar sobre Israel. </a:t>
            </a:r>
            <a:endParaRPr lang="es-ES" b="1" dirty="0" smtClean="0"/>
          </a:p>
          <a:p>
            <a:r>
              <a:rPr lang="es-ES" b="1" dirty="0" smtClean="0"/>
              <a:t>II Cronicas.34:1</a:t>
            </a:r>
            <a:r>
              <a:rPr lang="es-ES" b="1" dirty="0"/>
              <a:t>. </a:t>
            </a:r>
            <a:endParaRPr lang="es-ES" b="1" dirty="0" smtClean="0"/>
          </a:p>
          <a:p>
            <a:r>
              <a:rPr lang="es-ES" b="1" dirty="0" smtClean="0"/>
              <a:t>Ya </a:t>
            </a:r>
            <a:r>
              <a:rPr lang="es-ES" b="1" dirty="0"/>
              <a:t>desde muy temprana edad El tenia una gran responsabilidad sobre sus hombros dirigir reinar sobre un pueblo</a:t>
            </a:r>
            <a:r>
              <a:rPr lang="es-ES" b="1" dirty="0" smtClean="0"/>
              <a:t>.</a:t>
            </a:r>
          </a:p>
          <a:p>
            <a:r>
              <a:rPr lang="es-ES" b="1" dirty="0" smtClean="0"/>
              <a:t>El </a:t>
            </a:r>
            <a:r>
              <a:rPr lang="es-ES" b="1" dirty="0"/>
              <a:t>hizo lo bueno y lo recto delante de Dios, anduvo en los caminos de su padre David no se aparto ni a derecha ni a izquierda. </a:t>
            </a:r>
            <a:endParaRPr lang="es-ES" b="1" dirty="0" smtClean="0"/>
          </a:p>
          <a:p>
            <a:r>
              <a:rPr lang="es-ES" b="1" dirty="0" smtClean="0"/>
              <a:t>II Cronicas.34:2</a:t>
            </a:r>
            <a:r>
              <a:rPr lang="es-ES" b="1" dirty="0"/>
              <a:t>. </a:t>
            </a:r>
            <a:endParaRPr lang="es-ES" b="1" dirty="0" smtClean="0"/>
          </a:p>
          <a:p>
            <a:r>
              <a:rPr lang="es-ES" b="1" dirty="0" smtClean="0"/>
              <a:t>Comenzó </a:t>
            </a:r>
            <a:r>
              <a:rPr lang="es-ES" b="1" dirty="0"/>
              <a:t>a buscar a Dios desde muy temprana edad. </a:t>
            </a:r>
            <a:endParaRPr lang="es-ES" b="1" dirty="0" smtClean="0"/>
          </a:p>
          <a:p>
            <a:r>
              <a:rPr lang="es-ES" b="1" dirty="0" smtClean="0"/>
              <a:t>II Cronicas.34:3</a:t>
            </a:r>
            <a:r>
              <a:rPr lang="es-ES" b="1" dirty="0"/>
              <a:t>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065" y="1516532"/>
            <a:ext cx="3940935" cy="533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622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5254580" cy="6858000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/>
              <a:t>Que gran lección la de este niño comenzar a buscar a Dios desde muy temprana edad y es que eso es lo que Dios desea que le busquemos desde muy temprana edad. </a:t>
            </a:r>
            <a:endParaRPr lang="es-ES" b="1" dirty="0" smtClean="0"/>
          </a:p>
          <a:p>
            <a:r>
              <a:rPr lang="es-ES" b="1" dirty="0" smtClean="0"/>
              <a:t>Eclesias.12:1</a:t>
            </a:r>
            <a:r>
              <a:rPr lang="es-ES" b="1" dirty="0"/>
              <a:t>. </a:t>
            </a:r>
            <a:endParaRPr lang="es-ES" b="1" dirty="0" smtClean="0"/>
          </a:p>
          <a:p>
            <a:r>
              <a:rPr lang="es-ES" b="1" dirty="0" smtClean="0"/>
              <a:t>Los </a:t>
            </a:r>
            <a:r>
              <a:rPr lang="es-ES" b="1" dirty="0"/>
              <a:t>padres tienen una gran responsabilidad para que sus hijos busquen a Dios desde temprana edad. </a:t>
            </a:r>
            <a:endParaRPr lang="es-ES" b="1" dirty="0" smtClean="0"/>
          </a:p>
          <a:p>
            <a:r>
              <a:rPr lang="es-ES" b="1" dirty="0" smtClean="0"/>
              <a:t>Deuteronomio.6:7.</a:t>
            </a:r>
          </a:p>
          <a:p>
            <a:r>
              <a:rPr lang="es-ES" b="1" dirty="0"/>
              <a:t>Ellos tiene que ser muy diligente en enseñar a sus hijos desde muy temprana edad. Como a Timoteo. </a:t>
            </a:r>
            <a:endParaRPr lang="es-ES" b="1" dirty="0" smtClean="0"/>
          </a:p>
          <a:p>
            <a:r>
              <a:rPr lang="es-ES" b="1" dirty="0" smtClean="0"/>
              <a:t>II Timoteo.3:15</a:t>
            </a:r>
            <a:r>
              <a:rPr lang="es-ES" b="1" dirty="0"/>
              <a:t>. </a:t>
            </a:r>
            <a:endParaRPr lang="es-ES" b="1" dirty="0" smtClean="0"/>
          </a:p>
          <a:p>
            <a:r>
              <a:rPr lang="es-ES" b="1" dirty="0" smtClean="0"/>
              <a:t>El </a:t>
            </a:r>
            <a:r>
              <a:rPr lang="es-ES" b="1" dirty="0"/>
              <a:t>desde niño empezó a saber las escrituras </a:t>
            </a:r>
            <a:r>
              <a:rPr lang="es-ES" b="1" dirty="0" smtClean="0"/>
              <a:t>pero: </a:t>
            </a:r>
          </a:p>
          <a:p>
            <a:r>
              <a:rPr lang="es-ES" b="1" dirty="0" smtClean="0"/>
              <a:t>¿</a:t>
            </a:r>
            <a:r>
              <a:rPr lang="es-ES" b="1" dirty="0"/>
              <a:t>Quién se las enseño? </a:t>
            </a:r>
            <a:endParaRPr lang="es-ES" b="1" dirty="0" smtClean="0"/>
          </a:p>
          <a:p>
            <a:r>
              <a:rPr lang="es-ES" b="1" dirty="0" smtClean="0"/>
              <a:t>Su </a:t>
            </a:r>
            <a:r>
              <a:rPr lang="es-ES" b="1" dirty="0"/>
              <a:t>madre y su abuela.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580" y="9144"/>
            <a:ext cx="388942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782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5254580" cy="6858000"/>
          </a:xfrm>
        </p:spPr>
        <p:txBody>
          <a:bodyPr/>
          <a:lstStyle/>
          <a:p>
            <a:r>
              <a:rPr lang="es-ES" b="1" dirty="0"/>
              <a:t>II </a:t>
            </a:r>
            <a:r>
              <a:rPr lang="es-ES" b="1" dirty="0" smtClean="0"/>
              <a:t>Timoteo.1:5</a:t>
            </a:r>
            <a:r>
              <a:rPr lang="es-ES" b="1" dirty="0"/>
              <a:t>. </a:t>
            </a:r>
            <a:endParaRPr lang="es-ES" b="1" dirty="0" smtClean="0"/>
          </a:p>
          <a:p>
            <a:r>
              <a:rPr lang="es-ES" b="1" dirty="0" smtClean="0"/>
              <a:t>Ellas </a:t>
            </a:r>
            <a:r>
              <a:rPr lang="es-ES" b="1" dirty="0"/>
              <a:t>fueron muy diligentes en eso.</a:t>
            </a:r>
          </a:p>
          <a:p>
            <a:r>
              <a:rPr lang="es-ES" b="1" dirty="0" smtClean="0"/>
              <a:t>Comenzó </a:t>
            </a:r>
            <a:r>
              <a:rPr lang="es-ES" b="1" dirty="0"/>
              <a:t>su trabajo de purificar al pueblo de Israel quito derribo las </a:t>
            </a:r>
            <a:r>
              <a:rPr lang="es-ES" b="1" dirty="0" err="1"/>
              <a:t>aseras</a:t>
            </a:r>
            <a:r>
              <a:rPr lang="es-ES" b="1" dirty="0"/>
              <a:t>, las imágenes tallada, destruyo los altares altos donde ofrecían holocausto. </a:t>
            </a:r>
            <a:endParaRPr lang="es-ES" b="1" dirty="0" smtClean="0"/>
          </a:p>
          <a:p>
            <a:r>
              <a:rPr lang="es-ES" b="1" dirty="0" smtClean="0"/>
              <a:t>II Cronicas.34:3-4</a:t>
            </a:r>
            <a:r>
              <a:rPr lang="es-ES" b="1" dirty="0"/>
              <a:t>. </a:t>
            </a:r>
            <a:endParaRPr lang="es-ES" b="1" dirty="0" smtClean="0"/>
          </a:p>
          <a:p>
            <a:r>
              <a:rPr lang="es-ES" b="1" dirty="0" smtClean="0"/>
              <a:t>Purifico </a:t>
            </a:r>
            <a:r>
              <a:rPr lang="es-ES" b="1" dirty="0"/>
              <a:t>a Jerusalén. </a:t>
            </a:r>
            <a:endParaRPr lang="es-ES" b="1" dirty="0" smtClean="0"/>
          </a:p>
          <a:p>
            <a:r>
              <a:rPr lang="es-ES" b="1" dirty="0" smtClean="0"/>
              <a:t>II Cronicas.34:5</a:t>
            </a:r>
            <a:r>
              <a:rPr lang="es-ES" b="1" dirty="0"/>
              <a:t>. </a:t>
            </a:r>
            <a:endParaRPr lang="es-ES" b="1" dirty="0" smtClean="0"/>
          </a:p>
          <a:p>
            <a:r>
              <a:rPr lang="es-ES" b="1" dirty="0" smtClean="0"/>
              <a:t>Comenzó </a:t>
            </a:r>
            <a:r>
              <a:rPr lang="es-ES" b="1" dirty="0"/>
              <a:t>a reparar la casa del Señor. </a:t>
            </a:r>
            <a:endParaRPr lang="es-ES" b="1" dirty="0" smtClean="0"/>
          </a:p>
          <a:p>
            <a:r>
              <a:rPr lang="es-ES" b="1" dirty="0" smtClean="0"/>
              <a:t>II Cronicas.34:8</a:t>
            </a:r>
            <a:r>
              <a:rPr lang="es-ES" b="1" dirty="0"/>
              <a:t>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580" y="0"/>
            <a:ext cx="3889420" cy="684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376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5254580" cy="6858000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 smtClean="0"/>
              <a:t>Cuando </a:t>
            </a:r>
            <a:r>
              <a:rPr lang="es-ES" b="1" dirty="0"/>
              <a:t>hallaron el libro El rasgo sus vestiduras. </a:t>
            </a:r>
            <a:endParaRPr lang="es-ES" b="1" dirty="0" smtClean="0"/>
          </a:p>
          <a:p>
            <a:r>
              <a:rPr lang="es-ES" b="1" dirty="0" smtClean="0"/>
              <a:t>II Cronicas.34:19</a:t>
            </a:r>
            <a:r>
              <a:rPr lang="es-ES" b="1" dirty="0"/>
              <a:t>. </a:t>
            </a:r>
            <a:endParaRPr lang="es-ES" b="1" dirty="0" smtClean="0"/>
          </a:p>
          <a:p>
            <a:r>
              <a:rPr lang="es-ES" b="1" dirty="0" smtClean="0"/>
              <a:t>El </a:t>
            </a:r>
            <a:r>
              <a:rPr lang="es-ES" b="1" dirty="0"/>
              <a:t>sabia que por mucho tiempo habían estado sin ley de Dios. </a:t>
            </a:r>
            <a:endParaRPr lang="es-ES" b="1" dirty="0" smtClean="0"/>
          </a:p>
          <a:p>
            <a:r>
              <a:rPr lang="es-ES" b="1" dirty="0" smtClean="0"/>
              <a:t>¿</a:t>
            </a:r>
            <a:r>
              <a:rPr lang="es-ES" b="1" dirty="0"/>
              <a:t>Cuántas veces nosotros tomamos esta actitud? </a:t>
            </a:r>
            <a:endParaRPr lang="es-ES" b="1" dirty="0" smtClean="0"/>
          </a:p>
          <a:p>
            <a:r>
              <a:rPr lang="es-ES" b="1" dirty="0" smtClean="0"/>
              <a:t>Cuando </a:t>
            </a:r>
            <a:r>
              <a:rPr lang="es-ES" b="1" dirty="0"/>
              <a:t>alguien se desvía </a:t>
            </a:r>
            <a:endParaRPr lang="es-ES" b="1" dirty="0" smtClean="0"/>
          </a:p>
          <a:p>
            <a:r>
              <a:rPr lang="es-ES" b="1" dirty="0" smtClean="0"/>
              <a:t>¿</a:t>
            </a:r>
            <a:r>
              <a:rPr lang="es-ES" b="1" dirty="0"/>
              <a:t>Nos enojamos o seguimos sus errores? </a:t>
            </a:r>
            <a:endParaRPr lang="es-ES" b="1" dirty="0" smtClean="0"/>
          </a:p>
          <a:p>
            <a:r>
              <a:rPr lang="es-ES" b="1" dirty="0" smtClean="0"/>
              <a:t>Si </a:t>
            </a:r>
            <a:r>
              <a:rPr lang="es-ES" b="1" dirty="0"/>
              <a:t>seguimos sus errores vamos a ir como el otro ejemplo que vimos de </a:t>
            </a:r>
            <a:r>
              <a:rPr lang="es-ES" b="1" dirty="0" err="1"/>
              <a:t>Joàs</a:t>
            </a:r>
            <a:r>
              <a:rPr lang="es-ES" b="1" dirty="0"/>
              <a:t>. </a:t>
            </a:r>
            <a:endParaRPr lang="es-ES" b="1" dirty="0" smtClean="0"/>
          </a:p>
          <a:p>
            <a:r>
              <a:rPr lang="es-ES" b="1" dirty="0" smtClean="0"/>
              <a:t>Que </a:t>
            </a:r>
            <a:r>
              <a:rPr lang="es-ES" b="1" dirty="0"/>
              <a:t>escucho el consejo malo. </a:t>
            </a:r>
            <a:endParaRPr lang="es-ES" b="1" dirty="0" smtClean="0"/>
          </a:p>
          <a:p>
            <a:r>
              <a:rPr lang="es-ES" b="1" dirty="0" smtClean="0"/>
              <a:t>II Cronicas.24:17</a:t>
            </a:r>
            <a:r>
              <a:rPr lang="es-ES" b="1" dirty="0"/>
              <a:t>. </a:t>
            </a:r>
            <a:endParaRPr lang="es-ES" b="1" dirty="0" smtClean="0"/>
          </a:p>
          <a:p>
            <a:r>
              <a:rPr lang="es-ES" b="1" dirty="0" smtClean="0"/>
              <a:t>¿</a:t>
            </a:r>
            <a:r>
              <a:rPr lang="es-ES" b="1" dirty="0"/>
              <a:t>Qué actitud vamos a tomar? </a:t>
            </a:r>
            <a:endParaRPr lang="es-ES" b="1" dirty="0" smtClean="0"/>
          </a:p>
          <a:p>
            <a:r>
              <a:rPr lang="es-ES" b="1" dirty="0" smtClean="0"/>
              <a:t>¿</a:t>
            </a:r>
            <a:r>
              <a:rPr lang="es-ES" b="1" dirty="0"/>
              <a:t>Seguir a aquellos que se desvían o a Dios?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278" y="9144"/>
            <a:ext cx="3949721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634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5254580" cy="6858000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 smtClean="0"/>
              <a:t>El </a:t>
            </a:r>
            <a:r>
              <a:rPr lang="es-ES" b="1" dirty="0"/>
              <a:t>hizo un pacto en andar en pos del Señor y guardar sus mandamientos. </a:t>
            </a:r>
            <a:endParaRPr lang="es-ES" b="1" dirty="0" smtClean="0"/>
          </a:p>
          <a:p>
            <a:r>
              <a:rPr lang="es-ES" b="1" dirty="0" smtClean="0"/>
              <a:t>II Cronicas.34:31-33</a:t>
            </a:r>
            <a:r>
              <a:rPr lang="es-ES" b="1" dirty="0"/>
              <a:t>. </a:t>
            </a:r>
            <a:endParaRPr lang="es-ES" b="1" dirty="0" smtClean="0"/>
          </a:p>
          <a:p>
            <a:r>
              <a:rPr lang="es-ES" b="1" dirty="0" smtClean="0"/>
              <a:t>El </a:t>
            </a:r>
            <a:r>
              <a:rPr lang="es-ES" b="1" dirty="0"/>
              <a:t>fue una gran influencia para el pueblo, mientras El estuvo vivo el pueblo fue fiel al Señor todos los días. </a:t>
            </a:r>
            <a:endParaRPr lang="es-ES" b="1" dirty="0" smtClean="0"/>
          </a:p>
          <a:p>
            <a:r>
              <a:rPr lang="es-ES" b="1" dirty="0" smtClean="0"/>
              <a:t>¿</a:t>
            </a:r>
            <a:r>
              <a:rPr lang="es-ES" b="1" dirty="0"/>
              <a:t>Cómo es nuestra influencia buena o mala? </a:t>
            </a:r>
            <a:endParaRPr lang="es-ES" b="1" dirty="0" smtClean="0"/>
          </a:p>
          <a:p>
            <a:r>
              <a:rPr lang="es-ES" b="1" dirty="0" smtClean="0"/>
              <a:t>¿</a:t>
            </a:r>
            <a:r>
              <a:rPr lang="es-ES" b="1" dirty="0"/>
              <a:t>Anima a otros a ser fiel o a ser infiel? </a:t>
            </a:r>
            <a:endParaRPr lang="es-ES" b="1" dirty="0" smtClean="0"/>
          </a:p>
          <a:p>
            <a:r>
              <a:rPr lang="es-ES" b="1" dirty="0" smtClean="0"/>
              <a:t>Imitemos </a:t>
            </a:r>
            <a:r>
              <a:rPr lang="es-ES" b="1" dirty="0"/>
              <a:t>este gran ejemplo de este niño </a:t>
            </a:r>
            <a:r>
              <a:rPr lang="es-ES" b="1" dirty="0" err="1"/>
              <a:t>Josìas</a:t>
            </a:r>
            <a:r>
              <a:rPr lang="es-ES" b="1" dirty="0" smtClean="0"/>
              <a:t>.</a:t>
            </a:r>
          </a:p>
          <a:p>
            <a:r>
              <a:rPr lang="es-ES" b="1" dirty="0" smtClean="0"/>
              <a:t>Hermanos </a:t>
            </a:r>
            <a:r>
              <a:rPr lang="es-ES" b="1" dirty="0"/>
              <a:t>hemos vistos dos ejemplos de dos niños ambos hicieron cosas buenas pero uno siguió hasta el fin de su muerte fiel a Dios, el otro empezó bien pero termino </a:t>
            </a:r>
            <a:r>
              <a:rPr lang="es-ES" b="1" dirty="0" smtClean="0"/>
              <a:t>mal. </a:t>
            </a:r>
          </a:p>
          <a:p>
            <a:r>
              <a:rPr lang="es-ES" b="1" dirty="0" smtClean="0"/>
              <a:t>¿</a:t>
            </a:r>
            <a:r>
              <a:rPr lang="es-ES" b="1" dirty="0"/>
              <a:t>A cual de los dos imitaremos?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425" y="9144"/>
            <a:ext cx="3838575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458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0275"/>
            <a:ext cx="7886700" cy="1325563"/>
          </a:xfrm>
        </p:spPr>
        <p:txBody>
          <a:bodyPr/>
          <a:lstStyle/>
          <a:p>
            <a:pPr algn="ctr"/>
            <a:r>
              <a:rPr lang="es-ES" b="1" dirty="0"/>
              <a:t>CONCLUSIÒN: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545466"/>
            <a:ext cx="9144000" cy="5312534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 smtClean="0"/>
              <a:t>Hemos </a:t>
            </a:r>
            <a:r>
              <a:rPr lang="es-ES" b="1" dirty="0"/>
              <a:t>vistos dos ejemplos de dos niños que en algo sus vidas fueron parecidas.</a:t>
            </a:r>
          </a:p>
          <a:p>
            <a:r>
              <a:rPr lang="es-ES" b="1" dirty="0"/>
              <a:t>1.	Ambos fueron niños cuando empezaron a reinar.</a:t>
            </a:r>
          </a:p>
          <a:p>
            <a:r>
              <a:rPr lang="es-ES" b="1" dirty="0"/>
              <a:t>2.	Ambos restauraron la casa del Señor.</a:t>
            </a:r>
          </a:p>
          <a:p>
            <a:r>
              <a:rPr lang="es-ES" b="1" dirty="0"/>
              <a:t>3.	Uno fue fiel al Señor hasta que vivió el sacerdote, el otro fue fiel hasta su muerte.</a:t>
            </a:r>
          </a:p>
          <a:p>
            <a:r>
              <a:rPr lang="es-ES" b="1" dirty="0"/>
              <a:t>4.	Ambos tuvieron la ley de dos, </a:t>
            </a:r>
            <a:r>
              <a:rPr lang="es-ES" b="1" dirty="0" err="1"/>
              <a:t>Joàs</a:t>
            </a:r>
            <a:r>
              <a:rPr lang="es-ES" b="1" dirty="0"/>
              <a:t> a través de los profetas pero no los escucho sino que lo mato. </a:t>
            </a:r>
            <a:r>
              <a:rPr lang="es-ES" b="1" dirty="0" err="1" smtClean="0"/>
              <a:t>Josìas</a:t>
            </a:r>
            <a:r>
              <a:rPr lang="es-ES" b="1" dirty="0" smtClean="0"/>
              <a:t> </a:t>
            </a:r>
            <a:r>
              <a:rPr lang="es-ES" b="1" dirty="0"/>
              <a:t>a través del libro que hallo y su actitud fue muy buena, hizo pacto y fue de buena influencia para el pueblo.</a:t>
            </a:r>
          </a:p>
          <a:p>
            <a:r>
              <a:rPr lang="es-ES" b="1" dirty="0"/>
              <a:t>5.	Ambos murieron uno sin honor el otro con honor.</a:t>
            </a:r>
          </a:p>
          <a:p>
            <a:r>
              <a:rPr lang="es-ES" b="1" dirty="0" smtClean="0"/>
              <a:t>Allí </a:t>
            </a:r>
            <a:r>
              <a:rPr lang="es-ES" b="1" dirty="0"/>
              <a:t>están la diferencia de ambos espero que Dios nos ayude para que podamos imitar lo bueno y llegar hasta el final para obtener la vida eterna que Dios nos tiene preparada.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71374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5293217"/>
            <a:ext cx="9144000" cy="15647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 smtClean="0"/>
              <a:t>DIOS NOS BENDIGA A TODOS.</a:t>
            </a:r>
            <a:endParaRPr lang="es-ES" sz="54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9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43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4560" y="0"/>
            <a:ext cx="7886700" cy="1325563"/>
          </a:xfrm>
        </p:spPr>
        <p:txBody>
          <a:bodyPr/>
          <a:lstStyle/>
          <a:p>
            <a:pPr algn="ctr"/>
            <a:r>
              <a:rPr lang="es-ES" b="1" dirty="0"/>
              <a:t>EL NIÑO JOÀS. II CRONICAS.24.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477896"/>
            <a:ext cx="4984124" cy="5380104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 smtClean="0"/>
              <a:t>A veremos </a:t>
            </a:r>
            <a:r>
              <a:rPr lang="es-ES" b="1" dirty="0"/>
              <a:t>primeramente al niño </a:t>
            </a:r>
            <a:r>
              <a:rPr lang="es-ES" b="1" dirty="0" err="1"/>
              <a:t>Joàs</a:t>
            </a:r>
            <a:r>
              <a:rPr lang="es-ES" b="1" dirty="0"/>
              <a:t> sus cualidades y también lo malo que el hizo. </a:t>
            </a:r>
            <a:endParaRPr lang="es-ES" b="1" dirty="0" smtClean="0"/>
          </a:p>
          <a:p>
            <a:r>
              <a:rPr lang="es-ES" b="1" dirty="0" err="1" smtClean="0"/>
              <a:t>Joàs</a:t>
            </a:r>
            <a:r>
              <a:rPr lang="es-ES" b="1" dirty="0" smtClean="0"/>
              <a:t> </a:t>
            </a:r>
            <a:r>
              <a:rPr lang="es-ES" b="1" dirty="0"/>
              <a:t>tenia apenas siete año cuando empezó a reinar. </a:t>
            </a:r>
            <a:endParaRPr lang="es-ES" b="1" dirty="0" smtClean="0"/>
          </a:p>
          <a:p>
            <a:r>
              <a:rPr lang="es-ES" b="1" dirty="0" smtClean="0"/>
              <a:t>II Cronicas.24:1</a:t>
            </a:r>
            <a:r>
              <a:rPr lang="es-ES" b="1" dirty="0"/>
              <a:t>. </a:t>
            </a:r>
            <a:endParaRPr lang="es-ES" b="1" dirty="0" smtClean="0"/>
          </a:p>
          <a:p>
            <a:r>
              <a:rPr lang="es-ES" b="1" dirty="0" smtClean="0"/>
              <a:t>Desde </a:t>
            </a:r>
            <a:r>
              <a:rPr lang="es-ES" b="1" dirty="0"/>
              <a:t>muy temprana edad El ya tenia una gran responsabilidad sobre </a:t>
            </a:r>
            <a:r>
              <a:rPr lang="es-ES" b="1" dirty="0" smtClean="0"/>
              <a:t>El. </a:t>
            </a:r>
          </a:p>
          <a:p>
            <a:r>
              <a:rPr lang="es-ES" b="1" dirty="0"/>
              <a:t>D</a:t>
            </a:r>
            <a:r>
              <a:rPr lang="es-ES" b="1" dirty="0" smtClean="0"/>
              <a:t>irigir </a:t>
            </a:r>
            <a:r>
              <a:rPr lang="es-ES" b="1" dirty="0"/>
              <a:t>reinar sobre un pueblo que eran tan inmenso como la arena del mar, era una responsabilidad muy grande sobre El.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49" y="1334706"/>
            <a:ext cx="3992451" cy="551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303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5254580" cy="6858000"/>
          </a:xfrm>
        </p:spPr>
        <p:txBody>
          <a:bodyPr>
            <a:normAutofit fontScale="92500"/>
          </a:bodyPr>
          <a:lstStyle/>
          <a:p>
            <a:r>
              <a:rPr lang="es-ES" b="1" dirty="0" smtClean="0"/>
              <a:t>El </a:t>
            </a:r>
            <a:r>
              <a:rPr lang="es-ES" b="1" dirty="0"/>
              <a:t>comenzó muy bien hizo lo bueno y lo recto, pero hasta cierto punto. </a:t>
            </a:r>
            <a:endParaRPr lang="es-ES" b="1" dirty="0" smtClean="0"/>
          </a:p>
          <a:p>
            <a:r>
              <a:rPr lang="es-ES" b="1" dirty="0" smtClean="0"/>
              <a:t>II Cronicas.24:2</a:t>
            </a:r>
            <a:r>
              <a:rPr lang="es-ES" b="1" dirty="0"/>
              <a:t>. </a:t>
            </a:r>
            <a:endParaRPr lang="es-ES" b="1" dirty="0" smtClean="0"/>
          </a:p>
          <a:p>
            <a:r>
              <a:rPr lang="es-ES" b="1" dirty="0" smtClean="0"/>
              <a:t>Allí </a:t>
            </a:r>
            <a:r>
              <a:rPr lang="es-ES" b="1" dirty="0"/>
              <a:t>esta lo malo El hizo lo recto y bueno delante de Dios, pero hasta cierto punto de su vida, cuando estuvo vivo el sacerdote </a:t>
            </a:r>
            <a:r>
              <a:rPr lang="es-ES" b="1" dirty="0" err="1" smtClean="0"/>
              <a:t>Joiada</a:t>
            </a:r>
            <a:r>
              <a:rPr lang="es-ES" b="1" dirty="0" smtClean="0"/>
              <a:t>. </a:t>
            </a:r>
          </a:p>
          <a:p>
            <a:r>
              <a:rPr lang="es-ES" b="1" dirty="0" smtClean="0"/>
              <a:t>El </a:t>
            </a:r>
            <a:r>
              <a:rPr lang="es-ES" b="1" dirty="0"/>
              <a:t>anduvo en los caminos rectos de Dios, pero cuando murió El sacerdote </a:t>
            </a:r>
            <a:r>
              <a:rPr lang="es-ES" b="1" dirty="0" err="1" smtClean="0"/>
              <a:t>Joiada</a:t>
            </a:r>
            <a:r>
              <a:rPr lang="es-ES" b="1" dirty="0" smtClean="0"/>
              <a:t>. </a:t>
            </a:r>
          </a:p>
          <a:p>
            <a:r>
              <a:rPr lang="es-ES" b="1" dirty="0" smtClean="0"/>
              <a:t>El </a:t>
            </a:r>
            <a:r>
              <a:rPr lang="es-ES" b="1" dirty="0"/>
              <a:t>se desvió de Dios, posiblemente la influencia buena del sacerdote </a:t>
            </a:r>
            <a:r>
              <a:rPr lang="es-ES" b="1" dirty="0" err="1"/>
              <a:t>Joiada</a:t>
            </a:r>
            <a:r>
              <a:rPr lang="es-ES" b="1" dirty="0"/>
              <a:t> influyo mucho sobre </a:t>
            </a:r>
            <a:r>
              <a:rPr lang="es-ES" b="1" dirty="0" smtClean="0"/>
              <a:t>El. </a:t>
            </a:r>
          </a:p>
          <a:p>
            <a:r>
              <a:rPr lang="es-ES" b="1" dirty="0"/>
              <a:t>P</a:t>
            </a:r>
            <a:r>
              <a:rPr lang="es-ES" b="1" dirty="0" smtClean="0"/>
              <a:t>ero </a:t>
            </a:r>
            <a:r>
              <a:rPr lang="es-ES" b="1" dirty="0"/>
              <a:t>cuando murió El sacerdote El dejo de hacer lo bueno.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031" y="9144"/>
            <a:ext cx="3706969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27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5254580" cy="6858000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/>
              <a:t>1.	Nosotros podemos empezar muy bien haciendo las cosas muy buenas para Dios, pero después nos desviamos o nos desanimamos y dejamos de servir a Dios, perdemos nuestro primer amor. </a:t>
            </a:r>
            <a:endParaRPr lang="es-ES" b="1" dirty="0" smtClean="0"/>
          </a:p>
          <a:p>
            <a:r>
              <a:rPr lang="es-ES" b="1" dirty="0" smtClean="0"/>
              <a:t>Apocalipsis.2:4</a:t>
            </a:r>
            <a:r>
              <a:rPr lang="es-ES" b="1" dirty="0"/>
              <a:t>. </a:t>
            </a:r>
            <a:endParaRPr lang="es-ES" b="1" dirty="0" smtClean="0"/>
          </a:p>
          <a:p>
            <a:r>
              <a:rPr lang="es-ES" b="1" dirty="0" smtClean="0"/>
              <a:t>Muchos </a:t>
            </a:r>
            <a:r>
              <a:rPr lang="es-ES" b="1" dirty="0"/>
              <a:t>empiezan bien, pero no terminan su carrera se quedan a medio camino.</a:t>
            </a:r>
          </a:p>
          <a:p>
            <a:r>
              <a:rPr lang="es-ES" b="1" dirty="0"/>
              <a:t>2.	Muchos son fieles por que sus padres son fieles, pero cuando ya los padres no son fieles tampoco los hijos son fieles.</a:t>
            </a:r>
          </a:p>
          <a:p>
            <a:r>
              <a:rPr lang="es-ES" b="1" dirty="0"/>
              <a:t>3.	La esposa es fiel cuando su esposo es fiel, cuando ya su esposo o esposa deja de asistir a la reunión ella también deja de servir a Dios.</a:t>
            </a: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580" y="0"/>
            <a:ext cx="3889420" cy="684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338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5254580" cy="6858000"/>
          </a:xfrm>
        </p:spPr>
        <p:txBody>
          <a:bodyPr>
            <a:normAutofit lnSpcReduction="10000"/>
          </a:bodyPr>
          <a:lstStyle/>
          <a:p>
            <a:r>
              <a:rPr lang="es-ES" b="1" dirty="0"/>
              <a:t>4.	Muchos miembros son fieles cuando el predicador sigue fiel, pero cuando el predicador ya no es fiel ellos dejan de ser fiel.</a:t>
            </a:r>
          </a:p>
          <a:p>
            <a:r>
              <a:rPr lang="es-ES" b="1" dirty="0"/>
              <a:t>5.	Como decía un hermano yo no se si después que yo muera mi familia va seguir siendo fiel, y es cierto muchas veces pasa eso son fieles cuando esta la cabeza del hogar pero cuando ya no esta dejan de ser fieles. </a:t>
            </a:r>
            <a:endParaRPr lang="es-ES" b="1" dirty="0" smtClean="0"/>
          </a:p>
          <a:p>
            <a:r>
              <a:rPr lang="es-ES" b="1" dirty="0" smtClean="0"/>
              <a:t>Y </a:t>
            </a:r>
            <a:r>
              <a:rPr lang="es-ES" b="1" dirty="0"/>
              <a:t>no debería ser </a:t>
            </a:r>
            <a:r>
              <a:rPr lang="es-ES" b="1" dirty="0" smtClean="0"/>
              <a:t>así </a:t>
            </a:r>
            <a:r>
              <a:rPr lang="es-ES" b="1" dirty="0"/>
              <a:t>deberíamos de llegar hasta el final como el aposto Pablo dijo: </a:t>
            </a:r>
            <a:endParaRPr lang="es-ES" b="1" dirty="0" smtClean="0"/>
          </a:p>
          <a:p>
            <a:r>
              <a:rPr lang="es-ES" b="1" dirty="0" smtClean="0"/>
              <a:t>“</a:t>
            </a:r>
            <a:r>
              <a:rPr lang="es-ES" b="1" dirty="0"/>
              <a:t>He terminado mi carrera”. </a:t>
            </a:r>
            <a:endParaRPr lang="es-ES" b="1" dirty="0" smtClean="0"/>
          </a:p>
          <a:p>
            <a:r>
              <a:rPr lang="es-ES" b="1" dirty="0" smtClean="0"/>
              <a:t>II </a:t>
            </a:r>
            <a:r>
              <a:rPr lang="es-ES" b="1" dirty="0"/>
              <a:t>Timoteo.4:6-8.</a:t>
            </a: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436" y="0"/>
            <a:ext cx="3651563" cy="684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608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5254580" cy="6858000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 smtClean="0"/>
              <a:t>Veremos </a:t>
            </a:r>
            <a:r>
              <a:rPr lang="es-ES" b="1" dirty="0"/>
              <a:t>lo bueno que hijo </a:t>
            </a:r>
            <a:r>
              <a:rPr lang="es-ES" b="1" dirty="0" err="1"/>
              <a:t>Joàs</a:t>
            </a:r>
            <a:r>
              <a:rPr lang="es-ES" b="1" dirty="0"/>
              <a:t>:</a:t>
            </a:r>
          </a:p>
          <a:p>
            <a:r>
              <a:rPr lang="es-ES" b="1" dirty="0"/>
              <a:t>1.	Decidió restaurar la casa del Señor. II </a:t>
            </a:r>
            <a:r>
              <a:rPr lang="es-ES" b="1" dirty="0" smtClean="0"/>
              <a:t>Cronicas.24:3</a:t>
            </a:r>
            <a:r>
              <a:rPr lang="es-ES" b="1" dirty="0"/>
              <a:t>. </a:t>
            </a:r>
            <a:endParaRPr lang="es-ES" b="1" dirty="0" smtClean="0"/>
          </a:p>
          <a:p>
            <a:r>
              <a:rPr lang="es-ES" b="1" dirty="0" smtClean="0"/>
              <a:t>El </a:t>
            </a:r>
            <a:r>
              <a:rPr lang="es-ES" b="1" dirty="0"/>
              <a:t>comenzó a restaurar la casa del Señor eran un gran paso y quería que se hiciera lo mas rápido posible. </a:t>
            </a:r>
            <a:endParaRPr lang="es-ES" b="1" dirty="0" smtClean="0"/>
          </a:p>
          <a:p>
            <a:r>
              <a:rPr lang="es-ES" b="1" dirty="0" smtClean="0"/>
              <a:t>II Cronicas.24:5</a:t>
            </a:r>
            <a:r>
              <a:rPr lang="es-ES" b="1" dirty="0"/>
              <a:t>.</a:t>
            </a:r>
          </a:p>
          <a:p>
            <a:r>
              <a:rPr lang="es-ES" b="1" dirty="0"/>
              <a:t>2.	Mando hacer un arca para que el pueblo echara las contribuciones para empezar la restauración de la casa del Señor. </a:t>
            </a:r>
            <a:endParaRPr lang="es-ES" b="1" dirty="0" smtClean="0"/>
          </a:p>
          <a:p>
            <a:r>
              <a:rPr lang="es-ES" b="1" dirty="0" smtClean="0"/>
              <a:t>II Cronicas.24:8.</a:t>
            </a:r>
          </a:p>
          <a:p>
            <a:r>
              <a:rPr lang="es-ES" b="1" dirty="0"/>
              <a:t>3.	La casa fue terminada y restaurada. </a:t>
            </a:r>
            <a:endParaRPr lang="es-ES" b="1" dirty="0" smtClean="0"/>
          </a:p>
          <a:p>
            <a:r>
              <a:rPr lang="es-ES" b="1" dirty="0" smtClean="0"/>
              <a:t>II Cronicas.24:14</a:t>
            </a:r>
            <a:r>
              <a:rPr lang="es-ES" b="1" dirty="0"/>
              <a:t>. </a:t>
            </a:r>
            <a:endParaRPr lang="es-ES" b="1" dirty="0" smtClean="0"/>
          </a:p>
          <a:p>
            <a:r>
              <a:rPr lang="es-ES" b="1" dirty="0" smtClean="0"/>
              <a:t>Tanto </a:t>
            </a:r>
            <a:r>
              <a:rPr lang="es-ES" b="1" dirty="0"/>
              <a:t>que empezaron a ofrecer holocausto en la casa del Señor continuamente. </a:t>
            </a:r>
            <a:endParaRPr lang="es-ES" b="1" dirty="0" smtClean="0"/>
          </a:p>
          <a:p>
            <a:r>
              <a:rPr lang="es-ES" b="1" dirty="0" smtClean="0"/>
              <a:t>II Cronicas.24:14</a:t>
            </a:r>
            <a:r>
              <a:rPr lang="es-ES" b="1" dirty="0"/>
              <a:t>.</a:t>
            </a: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397" y="9144"/>
            <a:ext cx="4082603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915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5254580" cy="6858000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/>
              <a:t>Todo hasta iba muy bien, pero después de la muerte del sacerdote todo cambio. </a:t>
            </a:r>
            <a:endParaRPr lang="es-ES" b="1" dirty="0" smtClean="0"/>
          </a:p>
          <a:p>
            <a:r>
              <a:rPr lang="es-ES" b="1" dirty="0" smtClean="0"/>
              <a:t>II Cronicas.24:17-18</a:t>
            </a:r>
            <a:r>
              <a:rPr lang="es-ES" b="1" dirty="0"/>
              <a:t>. </a:t>
            </a:r>
            <a:endParaRPr lang="es-ES" b="1" dirty="0" smtClean="0"/>
          </a:p>
          <a:p>
            <a:r>
              <a:rPr lang="es-ES" b="1" dirty="0" smtClean="0"/>
              <a:t>Abandonaron </a:t>
            </a:r>
            <a:r>
              <a:rPr lang="es-ES" b="1" dirty="0"/>
              <a:t>la casa del Señor y comenzaron a servir a las </a:t>
            </a:r>
            <a:r>
              <a:rPr lang="es-ES" b="1" dirty="0" err="1"/>
              <a:t>Aseras</a:t>
            </a:r>
            <a:r>
              <a:rPr lang="es-ES" b="1" dirty="0"/>
              <a:t> y a los ídolos</a:t>
            </a:r>
            <a:r>
              <a:rPr lang="es-ES" b="1" dirty="0" smtClean="0"/>
              <a:t>.</a:t>
            </a:r>
          </a:p>
          <a:p>
            <a:r>
              <a:rPr lang="es-ES" b="1" dirty="0" smtClean="0"/>
              <a:t>Comenzó </a:t>
            </a:r>
            <a:r>
              <a:rPr lang="es-ES" b="1" dirty="0"/>
              <a:t>la maldad del rey </a:t>
            </a:r>
            <a:r>
              <a:rPr lang="es-ES" b="1" dirty="0" err="1"/>
              <a:t>Joàs</a:t>
            </a:r>
            <a:r>
              <a:rPr lang="es-ES" b="1" dirty="0"/>
              <a:t>. Dios les envió profeta para que se volvieran a Dios, pero ellos no escucharon. </a:t>
            </a:r>
            <a:endParaRPr lang="es-ES" b="1" dirty="0" smtClean="0"/>
          </a:p>
          <a:p>
            <a:r>
              <a:rPr lang="es-ES" b="1" dirty="0" smtClean="0"/>
              <a:t>II Cronicas.24:19</a:t>
            </a:r>
            <a:r>
              <a:rPr lang="es-ES" b="1" dirty="0"/>
              <a:t>. </a:t>
            </a:r>
            <a:endParaRPr lang="es-ES" b="1" dirty="0" smtClean="0"/>
          </a:p>
          <a:p>
            <a:r>
              <a:rPr lang="es-ES" b="1" dirty="0" smtClean="0"/>
              <a:t>Que </a:t>
            </a:r>
            <a:r>
              <a:rPr lang="es-ES" b="1" dirty="0"/>
              <a:t>lastima cuando nosotros nos desviamos y no queremos oír a los hermanos que vienen a nosotros para ayudarnos o no queremos escuchar la exhortación que se nos hace. </a:t>
            </a:r>
            <a:endParaRPr lang="es-ES" b="1" dirty="0" smtClean="0"/>
          </a:p>
          <a:p>
            <a:r>
              <a:rPr lang="es-ES" b="1" dirty="0" smtClean="0"/>
              <a:t>Hebreos.13:22</a:t>
            </a:r>
            <a:r>
              <a:rPr lang="es-ES" b="1" dirty="0"/>
              <a:t>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514" y="0"/>
            <a:ext cx="3954486" cy="684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387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5254580" cy="6858000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/>
              <a:t>Debemos de ser humildes y aceptar la palabra de exhortación ya que es para nuestro provecho nuestra salvación. </a:t>
            </a:r>
            <a:endParaRPr lang="es-ES" b="1" dirty="0" smtClean="0"/>
          </a:p>
          <a:p>
            <a:r>
              <a:rPr lang="es-ES" b="1" dirty="0" smtClean="0"/>
              <a:t>Pero </a:t>
            </a:r>
            <a:r>
              <a:rPr lang="es-ES" b="1" dirty="0"/>
              <a:t>muchos nos enojamos y criticamos al hermano que nos exhorta</a:t>
            </a:r>
            <a:r>
              <a:rPr lang="es-ES" b="1" dirty="0" smtClean="0"/>
              <a:t>.</a:t>
            </a:r>
          </a:p>
          <a:p>
            <a:r>
              <a:rPr lang="es-ES" b="1" dirty="0" smtClean="0"/>
              <a:t>Mato </a:t>
            </a:r>
            <a:r>
              <a:rPr lang="es-ES" b="1" dirty="0"/>
              <a:t>al hijo del sacerdote </a:t>
            </a:r>
            <a:r>
              <a:rPr lang="es-ES" b="1" dirty="0" err="1"/>
              <a:t>Joiada</a:t>
            </a:r>
            <a:r>
              <a:rPr lang="es-ES" b="1" dirty="0"/>
              <a:t>. </a:t>
            </a:r>
            <a:endParaRPr lang="es-ES" b="1" dirty="0" smtClean="0"/>
          </a:p>
          <a:p>
            <a:r>
              <a:rPr lang="es-ES" b="1" dirty="0" smtClean="0"/>
              <a:t>II Cronicas.24:20-22</a:t>
            </a:r>
            <a:r>
              <a:rPr lang="es-ES" b="1" dirty="0"/>
              <a:t>. </a:t>
            </a:r>
            <a:endParaRPr lang="es-ES" b="1" dirty="0" smtClean="0"/>
          </a:p>
          <a:p>
            <a:r>
              <a:rPr lang="es-ES" b="1" dirty="0" smtClean="0"/>
              <a:t>El </a:t>
            </a:r>
            <a:r>
              <a:rPr lang="es-ES" b="1" dirty="0"/>
              <a:t>no se acordó de la amistad que había tenia con </a:t>
            </a:r>
            <a:r>
              <a:rPr lang="es-ES" b="1" dirty="0" err="1"/>
              <a:t>Joiada</a:t>
            </a:r>
            <a:r>
              <a:rPr lang="es-ES" b="1" dirty="0"/>
              <a:t>, mato a su hijo solo por que este le exhorto para que volviera a Dios</a:t>
            </a:r>
            <a:r>
              <a:rPr lang="es-ES" b="1" dirty="0" smtClean="0"/>
              <a:t>.</a:t>
            </a:r>
          </a:p>
          <a:p>
            <a:r>
              <a:rPr lang="es-ES" b="1" dirty="0" smtClean="0"/>
              <a:t>Su </a:t>
            </a:r>
            <a:r>
              <a:rPr lang="es-ES" b="1" dirty="0"/>
              <a:t>destino. </a:t>
            </a:r>
            <a:endParaRPr lang="es-ES" b="1" dirty="0" smtClean="0"/>
          </a:p>
          <a:p>
            <a:r>
              <a:rPr lang="es-ES" b="1" dirty="0" smtClean="0"/>
              <a:t>II Cronicas.24:25</a:t>
            </a:r>
            <a:r>
              <a:rPr lang="es-ES" b="1" dirty="0"/>
              <a:t>. </a:t>
            </a:r>
            <a:endParaRPr lang="es-ES" b="1" dirty="0" smtClean="0"/>
          </a:p>
          <a:p>
            <a:r>
              <a:rPr lang="es-ES" b="1" dirty="0" smtClean="0"/>
              <a:t>Sus </a:t>
            </a:r>
            <a:r>
              <a:rPr lang="es-ES" b="1" dirty="0"/>
              <a:t>mismo siervos lo mataron, el abandono al Señor, El Señor también lo abandono y su destino final llego con su muerte lo asesinaron sus propios siervos.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164" y="0"/>
            <a:ext cx="4087835" cy="684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289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5254580" cy="6858000"/>
          </a:xfrm>
        </p:spPr>
        <p:txBody>
          <a:bodyPr/>
          <a:lstStyle/>
          <a:p>
            <a:r>
              <a:rPr lang="es-ES" b="1" dirty="0"/>
              <a:t>Tarde o temprano Dios nos va a juzgar por lo que hallamos echo sea malo o bueno. </a:t>
            </a:r>
            <a:endParaRPr lang="es-ES" b="1" dirty="0" smtClean="0"/>
          </a:p>
          <a:p>
            <a:r>
              <a:rPr lang="es-ES" b="1" dirty="0" smtClean="0"/>
              <a:t>II Corintios.5:10</a:t>
            </a:r>
            <a:r>
              <a:rPr lang="es-ES" b="1" dirty="0"/>
              <a:t>. </a:t>
            </a:r>
            <a:endParaRPr lang="es-ES" b="1" dirty="0" smtClean="0"/>
          </a:p>
          <a:p>
            <a:r>
              <a:rPr lang="es-ES" b="1" dirty="0" smtClean="0"/>
              <a:t>Por </a:t>
            </a:r>
            <a:r>
              <a:rPr lang="es-ES" b="1" dirty="0"/>
              <a:t>eso debemos de hacer lo que Dios nos manda hasta la muerte, se fiel hasta la muerte. </a:t>
            </a:r>
            <a:endParaRPr lang="es-ES" b="1" dirty="0" smtClean="0"/>
          </a:p>
          <a:p>
            <a:r>
              <a:rPr lang="es-ES" b="1" dirty="0" smtClean="0"/>
              <a:t>Apocalipsis.2:10</a:t>
            </a:r>
            <a:r>
              <a:rPr lang="es-ES" b="1" dirty="0"/>
              <a:t>.</a:t>
            </a:r>
          </a:p>
          <a:p>
            <a:r>
              <a:rPr lang="es-ES" b="1" dirty="0" smtClean="0"/>
              <a:t>Podemos </a:t>
            </a:r>
            <a:r>
              <a:rPr lang="es-ES" b="1" dirty="0"/>
              <a:t>empezar muy bien pero si no somos fieles hasta la muerte no podremos obtener el premio la vida eterna, el empezar no nos garantiza la vida eterna.</a:t>
            </a: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580" y="9144"/>
            <a:ext cx="388942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873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</TotalTime>
  <Words>1028</Words>
  <Application>Microsoft Office PowerPoint</Application>
  <PresentationFormat>Presentación en pantalla (4:3)</PresentationFormat>
  <Paragraphs>111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Tema de Office</vt:lpstr>
      <vt:lpstr> DOS NIÑOS MUY DISTINTOS. II CRONICAS.24 Y 34. </vt:lpstr>
      <vt:lpstr>EL NIÑO JOÀS. II CRONICAS.24.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NIÑO JOSÌAS.  II CRONICAS.34.</vt:lpstr>
      <vt:lpstr>Presentación de PowerPoint</vt:lpstr>
      <vt:lpstr>Presentación de PowerPoint</vt:lpstr>
      <vt:lpstr>Presentación de PowerPoint</vt:lpstr>
      <vt:lpstr>Presentación de PowerPoint</vt:lpstr>
      <vt:lpstr>CONCLUSIÒN: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DOS NIÑOS MUY DISTINTOS. II CRONICAS.24 Y 34.</dc:title>
  <dc:creator>Usuario de Windows</dc:creator>
  <cp:lastModifiedBy>Usuario de Windows</cp:lastModifiedBy>
  <cp:revision>9</cp:revision>
  <dcterms:created xsi:type="dcterms:W3CDTF">2018-09-28T21:55:50Z</dcterms:created>
  <dcterms:modified xsi:type="dcterms:W3CDTF">2018-10-01T00:41:07Z</dcterms:modified>
</cp:coreProperties>
</file>