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3.jpg" ContentType="image/gif"/>
  <Override PartName="/ppt/media/image7.jpg" ContentType="image/gif"/>
  <Override PartName="/ppt/media/image17.jpg" ContentType="image/gif"/>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71" r:id="rId5"/>
    <p:sldId id="259" r:id="rId6"/>
    <p:sldId id="260" r:id="rId7"/>
    <p:sldId id="261" r:id="rId8"/>
    <p:sldId id="262" r:id="rId9"/>
    <p:sldId id="263" r:id="rId10"/>
    <p:sldId id="264" r:id="rId11"/>
    <p:sldId id="272" r:id="rId12"/>
    <p:sldId id="265" r:id="rId13"/>
    <p:sldId id="266" r:id="rId14"/>
    <p:sldId id="267" r:id="rId15"/>
    <p:sldId id="268" r:id="rId16"/>
    <p:sldId id="269" r:id="rId17"/>
    <p:sldId id="270" r:id="rId18"/>
    <p:sldId id="273" r:id="rId19"/>
    <p:sldId id="276" r:id="rId20"/>
    <p:sldId id="274" r:id="rId21"/>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135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0F7516F7-AC62-44E7-90C8-1846FB176A45}" type="datetimeFigureOut">
              <a:rPr lang="es-ES" smtClean="0"/>
              <a:t>06/10/2018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2A018C7-4F6E-4A5D-A689-97E371E6E5D1}" type="slidenum">
              <a:rPr lang="es-ES" smtClean="0"/>
              <a:t>‹Nº›</a:t>
            </a:fld>
            <a:endParaRPr lang="es-ES"/>
          </a:p>
        </p:txBody>
      </p:sp>
    </p:spTree>
    <p:extLst>
      <p:ext uri="{BB962C8B-B14F-4D97-AF65-F5344CB8AC3E}">
        <p14:creationId xmlns:p14="http://schemas.microsoft.com/office/powerpoint/2010/main" val="25993174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F7516F7-AC62-44E7-90C8-1846FB176A45}" type="datetimeFigureOut">
              <a:rPr lang="es-ES" smtClean="0"/>
              <a:t>06/10/2018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2A018C7-4F6E-4A5D-A689-97E371E6E5D1}" type="slidenum">
              <a:rPr lang="es-ES" smtClean="0"/>
              <a:t>‹Nº›</a:t>
            </a:fld>
            <a:endParaRPr lang="es-ES"/>
          </a:p>
        </p:txBody>
      </p:sp>
    </p:spTree>
    <p:extLst>
      <p:ext uri="{BB962C8B-B14F-4D97-AF65-F5344CB8AC3E}">
        <p14:creationId xmlns:p14="http://schemas.microsoft.com/office/powerpoint/2010/main" val="3280170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F7516F7-AC62-44E7-90C8-1846FB176A45}" type="datetimeFigureOut">
              <a:rPr lang="es-ES" smtClean="0"/>
              <a:t>06/10/2018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2A018C7-4F6E-4A5D-A689-97E371E6E5D1}" type="slidenum">
              <a:rPr lang="es-ES" smtClean="0"/>
              <a:t>‹Nº›</a:t>
            </a:fld>
            <a:endParaRPr lang="es-ES"/>
          </a:p>
        </p:txBody>
      </p:sp>
    </p:spTree>
    <p:extLst>
      <p:ext uri="{BB962C8B-B14F-4D97-AF65-F5344CB8AC3E}">
        <p14:creationId xmlns:p14="http://schemas.microsoft.com/office/powerpoint/2010/main" val="4366979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F7516F7-AC62-44E7-90C8-1846FB176A45}" type="datetimeFigureOut">
              <a:rPr lang="es-ES" smtClean="0"/>
              <a:t>06/10/2018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2A018C7-4F6E-4A5D-A689-97E371E6E5D1}" type="slidenum">
              <a:rPr lang="es-ES" smtClean="0"/>
              <a:t>‹Nº›</a:t>
            </a:fld>
            <a:endParaRPr lang="es-ES"/>
          </a:p>
        </p:txBody>
      </p:sp>
    </p:spTree>
    <p:extLst>
      <p:ext uri="{BB962C8B-B14F-4D97-AF65-F5344CB8AC3E}">
        <p14:creationId xmlns:p14="http://schemas.microsoft.com/office/powerpoint/2010/main" val="5374597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0F7516F7-AC62-44E7-90C8-1846FB176A45}" type="datetimeFigureOut">
              <a:rPr lang="es-ES" smtClean="0"/>
              <a:t>06/10/2018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2A018C7-4F6E-4A5D-A689-97E371E6E5D1}" type="slidenum">
              <a:rPr lang="es-ES" smtClean="0"/>
              <a:t>‹Nº›</a:t>
            </a:fld>
            <a:endParaRPr lang="es-ES"/>
          </a:p>
        </p:txBody>
      </p:sp>
    </p:spTree>
    <p:extLst>
      <p:ext uri="{BB962C8B-B14F-4D97-AF65-F5344CB8AC3E}">
        <p14:creationId xmlns:p14="http://schemas.microsoft.com/office/powerpoint/2010/main" val="20245333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0F7516F7-AC62-44E7-90C8-1846FB176A45}" type="datetimeFigureOut">
              <a:rPr lang="es-ES" smtClean="0"/>
              <a:t>06/10/2018</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A2A018C7-4F6E-4A5D-A689-97E371E6E5D1}" type="slidenum">
              <a:rPr lang="es-ES" smtClean="0"/>
              <a:t>‹Nº›</a:t>
            </a:fld>
            <a:endParaRPr lang="es-ES"/>
          </a:p>
        </p:txBody>
      </p:sp>
    </p:spTree>
    <p:extLst>
      <p:ext uri="{BB962C8B-B14F-4D97-AF65-F5344CB8AC3E}">
        <p14:creationId xmlns:p14="http://schemas.microsoft.com/office/powerpoint/2010/main" val="2183811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0F7516F7-AC62-44E7-90C8-1846FB176A45}" type="datetimeFigureOut">
              <a:rPr lang="es-ES" smtClean="0"/>
              <a:t>06/10/2018</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A2A018C7-4F6E-4A5D-A689-97E371E6E5D1}" type="slidenum">
              <a:rPr lang="es-ES" smtClean="0"/>
              <a:t>‹Nº›</a:t>
            </a:fld>
            <a:endParaRPr lang="es-ES"/>
          </a:p>
        </p:txBody>
      </p:sp>
    </p:spTree>
    <p:extLst>
      <p:ext uri="{BB962C8B-B14F-4D97-AF65-F5344CB8AC3E}">
        <p14:creationId xmlns:p14="http://schemas.microsoft.com/office/powerpoint/2010/main" val="26502219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0F7516F7-AC62-44E7-90C8-1846FB176A45}" type="datetimeFigureOut">
              <a:rPr lang="es-ES" smtClean="0"/>
              <a:t>06/10/2018</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A2A018C7-4F6E-4A5D-A689-97E371E6E5D1}" type="slidenum">
              <a:rPr lang="es-ES" smtClean="0"/>
              <a:t>‹Nº›</a:t>
            </a:fld>
            <a:endParaRPr lang="es-ES"/>
          </a:p>
        </p:txBody>
      </p:sp>
    </p:spTree>
    <p:extLst>
      <p:ext uri="{BB962C8B-B14F-4D97-AF65-F5344CB8AC3E}">
        <p14:creationId xmlns:p14="http://schemas.microsoft.com/office/powerpoint/2010/main" val="331911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7516F7-AC62-44E7-90C8-1846FB176A45}" type="datetimeFigureOut">
              <a:rPr lang="es-ES" smtClean="0"/>
              <a:t>06/10/2018</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A2A018C7-4F6E-4A5D-A689-97E371E6E5D1}" type="slidenum">
              <a:rPr lang="es-ES" smtClean="0"/>
              <a:t>‹Nº›</a:t>
            </a:fld>
            <a:endParaRPr lang="es-ES"/>
          </a:p>
        </p:txBody>
      </p:sp>
    </p:spTree>
    <p:extLst>
      <p:ext uri="{BB962C8B-B14F-4D97-AF65-F5344CB8AC3E}">
        <p14:creationId xmlns:p14="http://schemas.microsoft.com/office/powerpoint/2010/main" val="14137682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0F7516F7-AC62-44E7-90C8-1846FB176A45}" type="datetimeFigureOut">
              <a:rPr lang="es-ES" smtClean="0"/>
              <a:t>06/10/2018</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A2A018C7-4F6E-4A5D-A689-97E371E6E5D1}" type="slidenum">
              <a:rPr lang="es-ES" smtClean="0"/>
              <a:t>‹Nº›</a:t>
            </a:fld>
            <a:endParaRPr lang="es-ES"/>
          </a:p>
        </p:txBody>
      </p:sp>
    </p:spTree>
    <p:extLst>
      <p:ext uri="{BB962C8B-B14F-4D97-AF65-F5344CB8AC3E}">
        <p14:creationId xmlns:p14="http://schemas.microsoft.com/office/powerpoint/2010/main" val="3001141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0F7516F7-AC62-44E7-90C8-1846FB176A45}" type="datetimeFigureOut">
              <a:rPr lang="es-ES" smtClean="0"/>
              <a:t>06/10/2018</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A2A018C7-4F6E-4A5D-A689-97E371E6E5D1}" type="slidenum">
              <a:rPr lang="es-ES" smtClean="0"/>
              <a:t>‹Nº›</a:t>
            </a:fld>
            <a:endParaRPr lang="es-ES"/>
          </a:p>
        </p:txBody>
      </p:sp>
    </p:spTree>
    <p:extLst>
      <p:ext uri="{BB962C8B-B14F-4D97-AF65-F5344CB8AC3E}">
        <p14:creationId xmlns:p14="http://schemas.microsoft.com/office/powerpoint/2010/main" val="27022280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7516F7-AC62-44E7-90C8-1846FB176A45}" type="datetimeFigureOut">
              <a:rPr lang="es-ES" smtClean="0"/>
              <a:t>06/10/2018</a:t>
            </a:fld>
            <a:endParaRPr lang="es-E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A018C7-4F6E-4A5D-A689-97E371E6E5D1}" type="slidenum">
              <a:rPr lang="es-ES" smtClean="0"/>
              <a:t>‹Nº›</a:t>
            </a:fld>
            <a:endParaRPr lang="es-ES"/>
          </a:p>
        </p:txBody>
      </p:sp>
    </p:spTree>
    <p:extLst>
      <p:ext uri="{BB962C8B-B14F-4D97-AF65-F5344CB8AC3E}">
        <p14:creationId xmlns:p14="http://schemas.microsoft.com/office/powerpoint/2010/main" val="28734469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5.gif"/></Relationships>
</file>

<file path=ppt/slides/_rels/slide13.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8.gif"/></Relationships>
</file>

<file path=ppt/slides/_rels/slide15.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0.gif"/></Relationships>
</file>

<file path=ppt/slides/_rels/slide16.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2.gif"/></Relationships>
</file>

<file path=ppt/slides/_rels/slide17.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4.gif"/></Relationships>
</file>

<file path=ppt/slides/_rels/slide18.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27.gif"/><Relationship Id="rId4" Type="http://schemas.openxmlformats.org/officeDocument/2006/relationships/image" Target="../media/image26.gif"/></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4E5E5013-6BC4-4963-B7AA-292F311B82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ítulo 3"/>
          <p:cNvSpPr>
            <a:spLocks noGrp="1"/>
          </p:cNvSpPr>
          <p:nvPr>
            <p:ph type="title"/>
          </p:nvPr>
        </p:nvSpPr>
        <p:spPr>
          <a:xfrm>
            <a:off x="628650" y="0"/>
            <a:ext cx="7886700" cy="1325563"/>
          </a:xfrm>
        </p:spPr>
        <p:txBody>
          <a:bodyPr>
            <a:normAutofit fontScale="90000"/>
          </a:bodyPr>
          <a:lstStyle/>
          <a:p>
            <a:pPr algn="ctr"/>
            <a:br>
              <a:rPr lang="es-ES" dirty="0"/>
            </a:br>
            <a:r>
              <a:rPr lang="es-ES" b="1" dirty="0">
                <a:solidFill>
                  <a:schemeClr val="bg1"/>
                </a:solidFill>
              </a:rPr>
              <a:t>EN VANO ES SERVIR A DIOS.</a:t>
            </a:r>
            <a:br>
              <a:rPr lang="es-ES" b="1" dirty="0">
                <a:solidFill>
                  <a:schemeClr val="bg1"/>
                </a:solidFill>
              </a:rPr>
            </a:br>
            <a:r>
              <a:rPr lang="es-ES" b="1" dirty="0">
                <a:solidFill>
                  <a:schemeClr val="bg1"/>
                </a:solidFill>
              </a:rPr>
              <a:t>MALAQUIAS.3:14.</a:t>
            </a:r>
            <a:br>
              <a:rPr lang="es-ES" b="1" dirty="0">
                <a:solidFill>
                  <a:schemeClr val="bg1"/>
                </a:solidFill>
              </a:rPr>
            </a:br>
            <a:endParaRPr lang="es-ES" b="1" dirty="0">
              <a:solidFill>
                <a:schemeClr val="bg1"/>
              </a:solidFill>
            </a:endParaRPr>
          </a:p>
        </p:txBody>
      </p:sp>
      <p:sp>
        <p:nvSpPr>
          <p:cNvPr id="5" name="Marcador de contenido 4"/>
          <p:cNvSpPr>
            <a:spLocks noGrp="1"/>
          </p:cNvSpPr>
          <p:nvPr>
            <p:ph idx="1"/>
          </p:nvPr>
        </p:nvSpPr>
        <p:spPr>
          <a:xfrm>
            <a:off x="0" y="1452138"/>
            <a:ext cx="9144000" cy="5405862"/>
          </a:xfrm>
        </p:spPr>
        <p:txBody>
          <a:bodyPr>
            <a:normAutofit fontScale="92500" lnSpcReduction="20000"/>
          </a:bodyPr>
          <a:lstStyle/>
          <a:p>
            <a:r>
              <a:rPr lang="es-ES" b="1" dirty="0">
                <a:solidFill>
                  <a:schemeClr val="bg1"/>
                </a:solidFill>
              </a:rPr>
              <a:t>INTRODUCCIÒN:</a:t>
            </a:r>
          </a:p>
          <a:p>
            <a:r>
              <a:rPr lang="es-ES" b="1" dirty="0">
                <a:solidFill>
                  <a:schemeClr val="bg1"/>
                </a:solidFill>
              </a:rPr>
              <a:t>Los judíos en el tiempo de Malaquías estaban diciendo que era en vano servir a Dios. </a:t>
            </a:r>
          </a:p>
          <a:p>
            <a:r>
              <a:rPr lang="es-ES" b="1" dirty="0">
                <a:solidFill>
                  <a:schemeClr val="bg1"/>
                </a:solidFill>
              </a:rPr>
              <a:t>Ellos estaban hablando duramente contra Dios. </a:t>
            </a:r>
          </a:p>
          <a:p>
            <a:r>
              <a:rPr lang="es-ES" b="1" dirty="0">
                <a:solidFill>
                  <a:schemeClr val="bg1"/>
                </a:solidFill>
              </a:rPr>
              <a:t>Malaquias.3:13. </a:t>
            </a:r>
          </a:p>
          <a:p>
            <a:r>
              <a:rPr lang="es-ES" b="1" dirty="0">
                <a:solidFill>
                  <a:schemeClr val="bg1"/>
                </a:solidFill>
              </a:rPr>
              <a:t>Vuestras palabras han sido duras contra mí--dice el SEÑOR--. Pero decís: "¿Qué hemos hablado contra ti?" </a:t>
            </a:r>
          </a:p>
          <a:p>
            <a:r>
              <a:rPr lang="es-ES" b="1" dirty="0">
                <a:solidFill>
                  <a:schemeClr val="bg1"/>
                </a:solidFill>
              </a:rPr>
              <a:t>Al decir que en vano era servir a Dios.</a:t>
            </a:r>
          </a:p>
          <a:p>
            <a:r>
              <a:rPr lang="es-ES" b="1" dirty="0">
                <a:solidFill>
                  <a:schemeClr val="bg1"/>
                </a:solidFill>
              </a:rPr>
              <a:t>La palabra vano- Griego- “EIKE”- Denota sin causa, sin objeto. Vine. Para los judíos era sin causa servir a Dios. </a:t>
            </a:r>
          </a:p>
          <a:p>
            <a:r>
              <a:rPr lang="es-ES" b="1" dirty="0">
                <a:solidFill>
                  <a:schemeClr val="bg1"/>
                </a:solidFill>
              </a:rPr>
              <a:t>Pensaban que ningún provecho sacaban al guardar los mandamientos de Dios. </a:t>
            </a:r>
          </a:p>
          <a:p>
            <a:r>
              <a:rPr lang="es-ES" b="1" dirty="0">
                <a:solidFill>
                  <a:schemeClr val="bg1"/>
                </a:solidFill>
              </a:rPr>
              <a:t>Por que según ellos aquellos que no obedecían al Señor eran bienaventurados. </a:t>
            </a:r>
          </a:p>
          <a:p>
            <a:endParaRPr lang="es-ES" dirty="0"/>
          </a:p>
        </p:txBody>
      </p:sp>
    </p:spTree>
    <p:extLst>
      <p:ext uri="{BB962C8B-B14F-4D97-AF65-F5344CB8AC3E}">
        <p14:creationId xmlns:p14="http://schemas.microsoft.com/office/powerpoint/2010/main" val="17906613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0" presetClass="entr" presetSubtype="0" decel="100000"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p:cTn id="13" dur="1000" fill="hold"/>
                                        <p:tgtEl>
                                          <p:spTgt spid="5">
                                            <p:txEl>
                                              <p:pRg st="0" end="0"/>
                                            </p:txEl>
                                          </p:spTgt>
                                        </p:tgtEl>
                                        <p:attrNameLst>
                                          <p:attrName>ppt_w</p:attrName>
                                        </p:attrNameLst>
                                      </p:cBhvr>
                                      <p:tavLst>
                                        <p:tav tm="0">
                                          <p:val>
                                            <p:strVal val="#ppt_w+.3"/>
                                          </p:val>
                                        </p:tav>
                                        <p:tav tm="100000">
                                          <p:val>
                                            <p:strVal val="#ppt_w"/>
                                          </p:val>
                                        </p:tav>
                                      </p:tavLst>
                                    </p:anim>
                                    <p:anim calcmode="lin" valueType="num">
                                      <p:cBhvr>
                                        <p:cTn id="14" dur="1000" fill="hold"/>
                                        <p:tgtEl>
                                          <p:spTgt spid="5">
                                            <p:txEl>
                                              <p:pRg st="0" end="0"/>
                                            </p:txEl>
                                          </p:spTgt>
                                        </p:tgtEl>
                                        <p:attrNameLst>
                                          <p:attrName>ppt_h</p:attrName>
                                        </p:attrNameLst>
                                      </p:cBhvr>
                                      <p:tavLst>
                                        <p:tav tm="0">
                                          <p:val>
                                            <p:strVal val="#ppt_h"/>
                                          </p:val>
                                        </p:tav>
                                        <p:tav tm="100000">
                                          <p:val>
                                            <p:strVal val="#ppt_h"/>
                                          </p:val>
                                        </p:tav>
                                      </p:tavLst>
                                    </p:anim>
                                    <p:animEffect transition="in" filter="fade">
                                      <p:cBhvr>
                                        <p:cTn id="15" dur="1000"/>
                                        <p:tgtEl>
                                          <p:spTgt spid="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0" presetClass="entr" presetSubtype="0" decel="100000" fill="hold" grpId="0" nodeType="click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 calcmode="lin" valueType="num">
                                      <p:cBhvr>
                                        <p:cTn id="20" dur="1000" fill="hold"/>
                                        <p:tgtEl>
                                          <p:spTgt spid="5">
                                            <p:txEl>
                                              <p:pRg st="1" end="1"/>
                                            </p:txEl>
                                          </p:spTgt>
                                        </p:tgtEl>
                                        <p:attrNameLst>
                                          <p:attrName>ppt_w</p:attrName>
                                        </p:attrNameLst>
                                      </p:cBhvr>
                                      <p:tavLst>
                                        <p:tav tm="0">
                                          <p:val>
                                            <p:strVal val="#ppt_w+.3"/>
                                          </p:val>
                                        </p:tav>
                                        <p:tav tm="100000">
                                          <p:val>
                                            <p:strVal val="#ppt_w"/>
                                          </p:val>
                                        </p:tav>
                                      </p:tavLst>
                                    </p:anim>
                                    <p:anim calcmode="lin" valueType="num">
                                      <p:cBhvr>
                                        <p:cTn id="21" dur="1000" fill="hold"/>
                                        <p:tgtEl>
                                          <p:spTgt spid="5">
                                            <p:txEl>
                                              <p:pRg st="1" end="1"/>
                                            </p:txEl>
                                          </p:spTgt>
                                        </p:tgtEl>
                                        <p:attrNameLst>
                                          <p:attrName>ppt_h</p:attrName>
                                        </p:attrNameLst>
                                      </p:cBhvr>
                                      <p:tavLst>
                                        <p:tav tm="0">
                                          <p:val>
                                            <p:strVal val="#ppt_h"/>
                                          </p:val>
                                        </p:tav>
                                        <p:tav tm="100000">
                                          <p:val>
                                            <p:strVal val="#ppt_h"/>
                                          </p:val>
                                        </p:tav>
                                      </p:tavLst>
                                    </p:anim>
                                    <p:animEffect transition="in" filter="fade">
                                      <p:cBhvr>
                                        <p:cTn id="22" dur="1000"/>
                                        <p:tgtEl>
                                          <p:spTgt spid="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0" presetClass="entr" presetSubtype="0" decel="100000" fill="hold" grpId="0"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 calcmode="lin" valueType="num">
                                      <p:cBhvr>
                                        <p:cTn id="27" dur="1000" fill="hold"/>
                                        <p:tgtEl>
                                          <p:spTgt spid="5">
                                            <p:txEl>
                                              <p:pRg st="2" end="2"/>
                                            </p:txEl>
                                          </p:spTgt>
                                        </p:tgtEl>
                                        <p:attrNameLst>
                                          <p:attrName>ppt_w</p:attrName>
                                        </p:attrNameLst>
                                      </p:cBhvr>
                                      <p:tavLst>
                                        <p:tav tm="0">
                                          <p:val>
                                            <p:strVal val="#ppt_w+.3"/>
                                          </p:val>
                                        </p:tav>
                                        <p:tav tm="100000">
                                          <p:val>
                                            <p:strVal val="#ppt_w"/>
                                          </p:val>
                                        </p:tav>
                                      </p:tavLst>
                                    </p:anim>
                                    <p:anim calcmode="lin" valueType="num">
                                      <p:cBhvr>
                                        <p:cTn id="28" dur="1000" fill="hold"/>
                                        <p:tgtEl>
                                          <p:spTgt spid="5">
                                            <p:txEl>
                                              <p:pRg st="2" end="2"/>
                                            </p:txEl>
                                          </p:spTgt>
                                        </p:tgtEl>
                                        <p:attrNameLst>
                                          <p:attrName>ppt_h</p:attrName>
                                        </p:attrNameLst>
                                      </p:cBhvr>
                                      <p:tavLst>
                                        <p:tav tm="0">
                                          <p:val>
                                            <p:strVal val="#ppt_h"/>
                                          </p:val>
                                        </p:tav>
                                        <p:tav tm="100000">
                                          <p:val>
                                            <p:strVal val="#ppt_h"/>
                                          </p:val>
                                        </p:tav>
                                      </p:tavLst>
                                    </p:anim>
                                    <p:animEffect transition="in" filter="fade">
                                      <p:cBhvr>
                                        <p:cTn id="29" dur="1000"/>
                                        <p:tgtEl>
                                          <p:spTgt spid="5">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0" presetClass="entr" presetSubtype="0" decel="100000" fill="hold" grpId="0" nodeType="clickEffect">
                                  <p:stCondLst>
                                    <p:cond delay="0"/>
                                  </p:stCondLst>
                                  <p:childTnLst>
                                    <p:set>
                                      <p:cBhvr>
                                        <p:cTn id="33" dur="1" fill="hold">
                                          <p:stCondLst>
                                            <p:cond delay="0"/>
                                          </p:stCondLst>
                                        </p:cTn>
                                        <p:tgtEl>
                                          <p:spTgt spid="5">
                                            <p:txEl>
                                              <p:pRg st="3" end="3"/>
                                            </p:txEl>
                                          </p:spTgt>
                                        </p:tgtEl>
                                        <p:attrNameLst>
                                          <p:attrName>style.visibility</p:attrName>
                                        </p:attrNameLst>
                                      </p:cBhvr>
                                      <p:to>
                                        <p:strVal val="visible"/>
                                      </p:to>
                                    </p:set>
                                    <p:anim calcmode="lin" valueType="num">
                                      <p:cBhvr>
                                        <p:cTn id="34" dur="1000" fill="hold"/>
                                        <p:tgtEl>
                                          <p:spTgt spid="5">
                                            <p:txEl>
                                              <p:pRg st="3" end="3"/>
                                            </p:txEl>
                                          </p:spTgt>
                                        </p:tgtEl>
                                        <p:attrNameLst>
                                          <p:attrName>ppt_w</p:attrName>
                                        </p:attrNameLst>
                                      </p:cBhvr>
                                      <p:tavLst>
                                        <p:tav tm="0">
                                          <p:val>
                                            <p:strVal val="#ppt_w+.3"/>
                                          </p:val>
                                        </p:tav>
                                        <p:tav tm="100000">
                                          <p:val>
                                            <p:strVal val="#ppt_w"/>
                                          </p:val>
                                        </p:tav>
                                      </p:tavLst>
                                    </p:anim>
                                    <p:anim calcmode="lin" valueType="num">
                                      <p:cBhvr>
                                        <p:cTn id="35" dur="1000" fill="hold"/>
                                        <p:tgtEl>
                                          <p:spTgt spid="5">
                                            <p:txEl>
                                              <p:pRg st="3" end="3"/>
                                            </p:txEl>
                                          </p:spTgt>
                                        </p:tgtEl>
                                        <p:attrNameLst>
                                          <p:attrName>ppt_h</p:attrName>
                                        </p:attrNameLst>
                                      </p:cBhvr>
                                      <p:tavLst>
                                        <p:tav tm="0">
                                          <p:val>
                                            <p:strVal val="#ppt_h"/>
                                          </p:val>
                                        </p:tav>
                                        <p:tav tm="100000">
                                          <p:val>
                                            <p:strVal val="#ppt_h"/>
                                          </p:val>
                                        </p:tav>
                                      </p:tavLst>
                                    </p:anim>
                                    <p:animEffect transition="in" filter="fade">
                                      <p:cBhvr>
                                        <p:cTn id="36" dur="1000"/>
                                        <p:tgtEl>
                                          <p:spTgt spid="5">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50" presetClass="entr" presetSubtype="0" decel="100000" fill="hold" grpId="0" nodeType="clickEffect">
                                  <p:stCondLst>
                                    <p:cond delay="0"/>
                                  </p:stCondLst>
                                  <p:childTnLst>
                                    <p:set>
                                      <p:cBhvr>
                                        <p:cTn id="40" dur="1" fill="hold">
                                          <p:stCondLst>
                                            <p:cond delay="0"/>
                                          </p:stCondLst>
                                        </p:cTn>
                                        <p:tgtEl>
                                          <p:spTgt spid="5">
                                            <p:txEl>
                                              <p:pRg st="4" end="4"/>
                                            </p:txEl>
                                          </p:spTgt>
                                        </p:tgtEl>
                                        <p:attrNameLst>
                                          <p:attrName>style.visibility</p:attrName>
                                        </p:attrNameLst>
                                      </p:cBhvr>
                                      <p:to>
                                        <p:strVal val="visible"/>
                                      </p:to>
                                    </p:set>
                                    <p:anim calcmode="lin" valueType="num">
                                      <p:cBhvr>
                                        <p:cTn id="41" dur="1000" fill="hold"/>
                                        <p:tgtEl>
                                          <p:spTgt spid="5">
                                            <p:txEl>
                                              <p:pRg st="4" end="4"/>
                                            </p:txEl>
                                          </p:spTgt>
                                        </p:tgtEl>
                                        <p:attrNameLst>
                                          <p:attrName>ppt_w</p:attrName>
                                        </p:attrNameLst>
                                      </p:cBhvr>
                                      <p:tavLst>
                                        <p:tav tm="0">
                                          <p:val>
                                            <p:strVal val="#ppt_w+.3"/>
                                          </p:val>
                                        </p:tav>
                                        <p:tav tm="100000">
                                          <p:val>
                                            <p:strVal val="#ppt_w"/>
                                          </p:val>
                                        </p:tav>
                                      </p:tavLst>
                                    </p:anim>
                                    <p:anim calcmode="lin" valueType="num">
                                      <p:cBhvr>
                                        <p:cTn id="42" dur="1000" fill="hold"/>
                                        <p:tgtEl>
                                          <p:spTgt spid="5">
                                            <p:txEl>
                                              <p:pRg st="4" end="4"/>
                                            </p:txEl>
                                          </p:spTgt>
                                        </p:tgtEl>
                                        <p:attrNameLst>
                                          <p:attrName>ppt_h</p:attrName>
                                        </p:attrNameLst>
                                      </p:cBhvr>
                                      <p:tavLst>
                                        <p:tav tm="0">
                                          <p:val>
                                            <p:strVal val="#ppt_h"/>
                                          </p:val>
                                        </p:tav>
                                        <p:tav tm="100000">
                                          <p:val>
                                            <p:strVal val="#ppt_h"/>
                                          </p:val>
                                        </p:tav>
                                      </p:tavLst>
                                    </p:anim>
                                    <p:animEffect transition="in" filter="fade">
                                      <p:cBhvr>
                                        <p:cTn id="43" dur="1000"/>
                                        <p:tgtEl>
                                          <p:spTgt spid="5">
                                            <p:txEl>
                                              <p:pRg st="4" end="4"/>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50" presetClass="entr" presetSubtype="0" decel="100000" fill="hold" grpId="0" nodeType="clickEffect">
                                  <p:stCondLst>
                                    <p:cond delay="0"/>
                                  </p:stCondLst>
                                  <p:childTnLst>
                                    <p:set>
                                      <p:cBhvr>
                                        <p:cTn id="47" dur="1" fill="hold">
                                          <p:stCondLst>
                                            <p:cond delay="0"/>
                                          </p:stCondLst>
                                        </p:cTn>
                                        <p:tgtEl>
                                          <p:spTgt spid="5">
                                            <p:txEl>
                                              <p:pRg st="5" end="5"/>
                                            </p:txEl>
                                          </p:spTgt>
                                        </p:tgtEl>
                                        <p:attrNameLst>
                                          <p:attrName>style.visibility</p:attrName>
                                        </p:attrNameLst>
                                      </p:cBhvr>
                                      <p:to>
                                        <p:strVal val="visible"/>
                                      </p:to>
                                    </p:set>
                                    <p:anim calcmode="lin" valueType="num">
                                      <p:cBhvr>
                                        <p:cTn id="48" dur="1000" fill="hold"/>
                                        <p:tgtEl>
                                          <p:spTgt spid="5">
                                            <p:txEl>
                                              <p:pRg st="5" end="5"/>
                                            </p:txEl>
                                          </p:spTgt>
                                        </p:tgtEl>
                                        <p:attrNameLst>
                                          <p:attrName>ppt_w</p:attrName>
                                        </p:attrNameLst>
                                      </p:cBhvr>
                                      <p:tavLst>
                                        <p:tav tm="0">
                                          <p:val>
                                            <p:strVal val="#ppt_w+.3"/>
                                          </p:val>
                                        </p:tav>
                                        <p:tav tm="100000">
                                          <p:val>
                                            <p:strVal val="#ppt_w"/>
                                          </p:val>
                                        </p:tav>
                                      </p:tavLst>
                                    </p:anim>
                                    <p:anim calcmode="lin" valueType="num">
                                      <p:cBhvr>
                                        <p:cTn id="49" dur="1000" fill="hold"/>
                                        <p:tgtEl>
                                          <p:spTgt spid="5">
                                            <p:txEl>
                                              <p:pRg st="5" end="5"/>
                                            </p:txEl>
                                          </p:spTgt>
                                        </p:tgtEl>
                                        <p:attrNameLst>
                                          <p:attrName>ppt_h</p:attrName>
                                        </p:attrNameLst>
                                      </p:cBhvr>
                                      <p:tavLst>
                                        <p:tav tm="0">
                                          <p:val>
                                            <p:strVal val="#ppt_h"/>
                                          </p:val>
                                        </p:tav>
                                        <p:tav tm="100000">
                                          <p:val>
                                            <p:strVal val="#ppt_h"/>
                                          </p:val>
                                        </p:tav>
                                      </p:tavLst>
                                    </p:anim>
                                    <p:animEffect transition="in" filter="fade">
                                      <p:cBhvr>
                                        <p:cTn id="50" dur="1000"/>
                                        <p:tgtEl>
                                          <p:spTgt spid="5">
                                            <p:txEl>
                                              <p:pRg st="5" end="5"/>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50" presetClass="entr" presetSubtype="0" decel="100000" fill="hold" grpId="0" nodeType="clickEffect">
                                  <p:stCondLst>
                                    <p:cond delay="0"/>
                                  </p:stCondLst>
                                  <p:childTnLst>
                                    <p:set>
                                      <p:cBhvr>
                                        <p:cTn id="54" dur="1" fill="hold">
                                          <p:stCondLst>
                                            <p:cond delay="0"/>
                                          </p:stCondLst>
                                        </p:cTn>
                                        <p:tgtEl>
                                          <p:spTgt spid="5">
                                            <p:txEl>
                                              <p:pRg st="6" end="6"/>
                                            </p:txEl>
                                          </p:spTgt>
                                        </p:tgtEl>
                                        <p:attrNameLst>
                                          <p:attrName>style.visibility</p:attrName>
                                        </p:attrNameLst>
                                      </p:cBhvr>
                                      <p:to>
                                        <p:strVal val="visible"/>
                                      </p:to>
                                    </p:set>
                                    <p:anim calcmode="lin" valueType="num">
                                      <p:cBhvr>
                                        <p:cTn id="55" dur="1000" fill="hold"/>
                                        <p:tgtEl>
                                          <p:spTgt spid="5">
                                            <p:txEl>
                                              <p:pRg st="6" end="6"/>
                                            </p:txEl>
                                          </p:spTgt>
                                        </p:tgtEl>
                                        <p:attrNameLst>
                                          <p:attrName>ppt_w</p:attrName>
                                        </p:attrNameLst>
                                      </p:cBhvr>
                                      <p:tavLst>
                                        <p:tav tm="0">
                                          <p:val>
                                            <p:strVal val="#ppt_w+.3"/>
                                          </p:val>
                                        </p:tav>
                                        <p:tav tm="100000">
                                          <p:val>
                                            <p:strVal val="#ppt_w"/>
                                          </p:val>
                                        </p:tav>
                                      </p:tavLst>
                                    </p:anim>
                                    <p:anim calcmode="lin" valueType="num">
                                      <p:cBhvr>
                                        <p:cTn id="56" dur="1000" fill="hold"/>
                                        <p:tgtEl>
                                          <p:spTgt spid="5">
                                            <p:txEl>
                                              <p:pRg st="6" end="6"/>
                                            </p:txEl>
                                          </p:spTgt>
                                        </p:tgtEl>
                                        <p:attrNameLst>
                                          <p:attrName>ppt_h</p:attrName>
                                        </p:attrNameLst>
                                      </p:cBhvr>
                                      <p:tavLst>
                                        <p:tav tm="0">
                                          <p:val>
                                            <p:strVal val="#ppt_h"/>
                                          </p:val>
                                        </p:tav>
                                        <p:tav tm="100000">
                                          <p:val>
                                            <p:strVal val="#ppt_h"/>
                                          </p:val>
                                        </p:tav>
                                      </p:tavLst>
                                    </p:anim>
                                    <p:animEffect transition="in" filter="fade">
                                      <p:cBhvr>
                                        <p:cTn id="57" dur="1000"/>
                                        <p:tgtEl>
                                          <p:spTgt spid="5">
                                            <p:txEl>
                                              <p:pRg st="6" end="6"/>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50" presetClass="entr" presetSubtype="0" decel="100000" fill="hold" grpId="0" nodeType="clickEffect">
                                  <p:stCondLst>
                                    <p:cond delay="0"/>
                                  </p:stCondLst>
                                  <p:childTnLst>
                                    <p:set>
                                      <p:cBhvr>
                                        <p:cTn id="61" dur="1" fill="hold">
                                          <p:stCondLst>
                                            <p:cond delay="0"/>
                                          </p:stCondLst>
                                        </p:cTn>
                                        <p:tgtEl>
                                          <p:spTgt spid="5">
                                            <p:txEl>
                                              <p:pRg st="7" end="7"/>
                                            </p:txEl>
                                          </p:spTgt>
                                        </p:tgtEl>
                                        <p:attrNameLst>
                                          <p:attrName>style.visibility</p:attrName>
                                        </p:attrNameLst>
                                      </p:cBhvr>
                                      <p:to>
                                        <p:strVal val="visible"/>
                                      </p:to>
                                    </p:set>
                                    <p:anim calcmode="lin" valueType="num">
                                      <p:cBhvr>
                                        <p:cTn id="62" dur="1000" fill="hold"/>
                                        <p:tgtEl>
                                          <p:spTgt spid="5">
                                            <p:txEl>
                                              <p:pRg st="7" end="7"/>
                                            </p:txEl>
                                          </p:spTgt>
                                        </p:tgtEl>
                                        <p:attrNameLst>
                                          <p:attrName>ppt_w</p:attrName>
                                        </p:attrNameLst>
                                      </p:cBhvr>
                                      <p:tavLst>
                                        <p:tav tm="0">
                                          <p:val>
                                            <p:strVal val="#ppt_w+.3"/>
                                          </p:val>
                                        </p:tav>
                                        <p:tav tm="100000">
                                          <p:val>
                                            <p:strVal val="#ppt_w"/>
                                          </p:val>
                                        </p:tav>
                                      </p:tavLst>
                                    </p:anim>
                                    <p:anim calcmode="lin" valueType="num">
                                      <p:cBhvr>
                                        <p:cTn id="63" dur="1000" fill="hold"/>
                                        <p:tgtEl>
                                          <p:spTgt spid="5">
                                            <p:txEl>
                                              <p:pRg st="7" end="7"/>
                                            </p:txEl>
                                          </p:spTgt>
                                        </p:tgtEl>
                                        <p:attrNameLst>
                                          <p:attrName>ppt_h</p:attrName>
                                        </p:attrNameLst>
                                      </p:cBhvr>
                                      <p:tavLst>
                                        <p:tav tm="0">
                                          <p:val>
                                            <p:strVal val="#ppt_h"/>
                                          </p:val>
                                        </p:tav>
                                        <p:tav tm="100000">
                                          <p:val>
                                            <p:strVal val="#ppt_h"/>
                                          </p:val>
                                        </p:tav>
                                      </p:tavLst>
                                    </p:anim>
                                    <p:animEffect transition="in" filter="fade">
                                      <p:cBhvr>
                                        <p:cTn id="64" dur="1000"/>
                                        <p:tgtEl>
                                          <p:spTgt spid="5">
                                            <p:txEl>
                                              <p:pRg st="7" end="7"/>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50" presetClass="entr" presetSubtype="0" decel="100000" fill="hold" grpId="0" nodeType="clickEffect">
                                  <p:stCondLst>
                                    <p:cond delay="0"/>
                                  </p:stCondLst>
                                  <p:childTnLst>
                                    <p:set>
                                      <p:cBhvr>
                                        <p:cTn id="68" dur="1" fill="hold">
                                          <p:stCondLst>
                                            <p:cond delay="0"/>
                                          </p:stCondLst>
                                        </p:cTn>
                                        <p:tgtEl>
                                          <p:spTgt spid="5">
                                            <p:txEl>
                                              <p:pRg st="8" end="8"/>
                                            </p:txEl>
                                          </p:spTgt>
                                        </p:tgtEl>
                                        <p:attrNameLst>
                                          <p:attrName>style.visibility</p:attrName>
                                        </p:attrNameLst>
                                      </p:cBhvr>
                                      <p:to>
                                        <p:strVal val="visible"/>
                                      </p:to>
                                    </p:set>
                                    <p:anim calcmode="lin" valueType="num">
                                      <p:cBhvr>
                                        <p:cTn id="69" dur="1000" fill="hold"/>
                                        <p:tgtEl>
                                          <p:spTgt spid="5">
                                            <p:txEl>
                                              <p:pRg st="8" end="8"/>
                                            </p:txEl>
                                          </p:spTgt>
                                        </p:tgtEl>
                                        <p:attrNameLst>
                                          <p:attrName>ppt_w</p:attrName>
                                        </p:attrNameLst>
                                      </p:cBhvr>
                                      <p:tavLst>
                                        <p:tav tm="0">
                                          <p:val>
                                            <p:strVal val="#ppt_w+.3"/>
                                          </p:val>
                                        </p:tav>
                                        <p:tav tm="100000">
                                          <p:val>
                                            <p:strVal val="#ppt_w"/>
                                          </p:val>
                                        </p:tav>
                                      </p:tavLst>
                                    </p:anim>
                                    <p:anim calcmode="lin" valueType="num">
                                      <p:cBhvr>
                                        <p:cTn id="70" dur="1000" fill="hold"/>
                                        <p:tgtEl>
                                          <p:spTgt spid="5">
                                            <p:txEl>
                                              <p:pRg st="8" end="8"/>
                                            </p:txEl>
                                          </p:spTgt>
                                        </p:tgtEl>
                                        <p:attrNameLst>
                                          <p:attrName>ppt_h</p:attrName>
                                        </p:attrNameLst>
                                      </p:cBhvr>
                                      <p:tavLst>
                                        <p:tav tm="0">
                                          <p:val>
                                            <p:strVal val="#ppt_h"/>
                                          </p:val>
                                        </p:tav>
                                        <p:tav tm="100000">
                                          <p:val>
                                            <p:strVal val="#ppt_h"/>
                                          </p:val>
                                        </p:tav>
                                      </p:tavLst>
                                    </p:anim>
                                    <p:animEffect transition="in" filter="fade">
                                      <p:cBhvr>
                                        <p:cTn id="71" dur="10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6DC38A7D-4016-40F5-86B2-0F87E116E824}"/>
              </a:ext>
            </a:extLst>
          </p:cNvPr>
          <p:cNvPicPr>
            <a:picLocks noChangeAspect="1"/>
          </p:cNvPicPr>
          <p:nvPr/>
        </p:nvPicPr>
        <p:blipFill>
          <a:blip r:embed="rId2"/>
          <a:stretch>
            <a:fillRect/>
          </a:stretch>
        </p:blipFill>
        <p:spPr>
          <a:xfrm>
            <a:off x="0" y="0"/>
            <a:ext cx="9144000" cy="6857999"/>
          </a:xfrm>
          <a:prstGeom prst="rect">
            <a:avLst/>
          </a:prstGeom>
        </p:spPr>
      </p:pic>
      <p:sp>
        <p:nvSpPr>
          <p:cNvPr id="3" name="Marcador de contenido 2"/>
          <p:cNvSpPr>
            <a:spLocks noGrp="1"/>
          </p:cNvSpPr>
          <p:nvPr>
            <p:ph idx="1"/>
          </p:nvPr>
        </p:nvSpPr>
        <p:spPr>
          <a:xfrm>
            <a:off x="0" y="9704"/>
            <a:ext cx="5344732" cy="6848296"/>
          </a:xfrm>
        </p:spPr>
        <p:txBody>
          <a:bodyPr/>
          <a:lstStyle/>
          <a:p>
            <a:r>
              <a:rPr lang="es-ES" b="1" dirty="0">
                <a:solidFill>
                  <a:schemeClr val="bg1"/>
                </a:solidFill>
              </a:rPr>
              <a:t>Y El les dijo: Bien profetizó Isaías de vosotros, hipócritas, como está escrito: "ESTE PUEBLO CON LOS LABIOS ME HONRA, PERO SU CORAZON ESTA MUY LEJOS DE MI. </a:t>
            </a:r>
          </a:p>
          <a:p>
            <a:r>
              <a:rPr lang="es-ES" b="1" dirty="0">
                <a:solidFill>
                  <a:schemeClr val="bg1"/>
                </a:solidFill>
              </a:rPr>
              <a:t>V.7.</a:t>
            </a:r>
          </a:p>
          <a:p>
            <a:r>
              <a:rPr lang="es-ES" b="1" dirty="0">
                <a:solidFill>
                  <a:schemeClr val="bg1"/>
                </a:solidFill>
              </a:rPr>
              <a:t>"MAS EN VANO ME RINDEN CULTO, ENSEÑANDO COMO DOCTRINAS PRECEPTOS DE HOMBRES." </a:t>
            </a:r>
          </a:p>
          <a:p>
            <a:r>
              <a:rPr lang="es-ES" b="1" dirty="0">
                <a:solidFill>
                  <a:schemeClr val="bg1"/>
                </a:solidFill>
              </a:rPr>
              <a:t>Todo nuestro ser debe estar adorando a Dios, nada ni nadie nos debe de interrumpir nuestra adoración a Dios.</a:t>
            </a:r>
          </a:p>
        </p:txBody>
      </p:sp>
      <p:pic>
        <p:nvPicPr>
          <p:cNvPr id="5" name="Imagen 4">
            <a:extLst>
              <a:ext uri="{FF2B5EF4-FFF2-40B4-BE49-F238E27FC236}">
                <a16:creationId xmlns:a16="http://schemas.microsoft.com/office/drawing/2014/main" id="{6B5D56D7-0079-44DB-A2BB-7C4EDAEFFD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4732" y="9703"/>
            <a:ext cx="3799267" cy="6848295"/>
          </a:xfrm>
          <a:prstGeom prst="rect">
            <a:avLst/>
          </a:prstGeom>
        </p:spPr>
      </p:pic>
    </p:spTree>
    <p:extLst>
      <p:ext uri="{BB962C8B-B14F-4D97-AF65-F5344CB8AC3E}">
        <p14:creationId xmlns:p14="http://schemas.microsoft.com/office/powerpoint/2010/main" val="19021592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1000" fill="hold"/>
                                        <p:tgtEl>
                                          <p:spTgt spid="3">
                                            <p:txEl>
                                              <p:pRg st="1" end="1"/>
                                            </p:txEl>
                                          </p:spTgt>
                                        </p:tgtEl>
                                        <p:attrNameLst>
                                          <p:attrName>ppt_w</p:attrName>
                                        </p:attrNameLst>
                                      </p:cBhvr>
                                      <p:tavLst>
                                        <p:tav tm="0">
                                          <p:val>
                                            <p:strVal val="#ppt_w+.3"/>
                                          </p:val>
                                        </p:tav>
                                        <p:tav tm="100000">
                                          <p:val>
                                            <p:strVal val="#ppt_w"/>
                                          </p:val>
                                        </p:tav>
                                      </p:tavLst>
                                    </p:anim>
                                    <p:anim calcmode="lin" valueType="num">
                                      <p:cBhvr>
                                        <p:cTn id="22"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1000" fill="hold"/>
                                        <p:tgtEl>
                                          <p:spTgt spid="3">
                                            <p:txEl>
                                              <p:pRg st="2" end="2"/>
                                            </p:txEl>
                                          </p:spTgt>
                                        </p:tgtEl>
                                        <p:attrNameLst>
                                          <p:attrName>ppt_w</p:attrName>
                                        </p:attrNameLst>
                                      </p:cBhvr>
                                      <p:tavLst>
                                        <p:tav tm="0">
                                          <p:val>
                                            <p:strVal val="#ppt_w+.3"/>
                                          </p:val>
                                        </p:tav>
                                        <p:tav tm="100000">
                                          <p:val>
                                            <p:strVal val="#ppt_w"/>
                                          </p:val>
                                        </p:tav>
                                      </p:tavLst>
                                    </p:anim>
                                    <p:anim calcmode="lin" valueType="num">
                                      <p:cBhvr>
                                        <p:cTn id="29"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0" presetClass="entr" presetSubtype="0" decel="10000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p:cTn id="35" dur="1000" fill="hold"/>
                                        <p:tgtEl>
                                          <p:spTgt spid="3">
                                            <p:txEl>
                                              <p:pRg st="3" end="3"/>
                                            </p:txEl>
                                          </p:spTgt>
                                        </p:tgtEl>
                                        <p:attrNameLst>
                                          <p:attrName>ppt_w</p:attrName>
                                        </p:attrNameLst>
                                      </p:cBhvr>
                                      <p:tavLst>
                                        <p:tav tm="0">
                                          <p:val>
                                            <p:strVal val="#ppt_w+.3"/>
                                          </p:val>
                                        </p:tav>
                                        <p:tav tm="100000">
                                          <p:val>
                                            <p:strVal val="#ppt_w"/>
                                          </p:val>
                                        </p:tav>
                                      </p:tavLst>
                                    </p:anim>
                                    <p:anim calcmode="lin" valueType="num">
                                      <p:cBhvr>
                                        <p:cTn id="36"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7"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8B54573F-10F4-40A3-AF91-20F33B6D8327}"/>
              </a:ext>
            </a:extLst>
          </p:cNvPr>
          <p:cNvPicPr>
            <a:picLocks noChangeAspect="1"/>
          </p:cNvPicPr>
          <p:nvPr/>
        </p:nvPicPr>
        <p:blipFill>
          <a:blip r:embed="rId2"/>
          <a:stretch>
            <a:fillRect/>
          </a:stretch>
        </p:blipFill>
        <p:spPr>
          <a:xfrm>
            <a:off x="0" y="0"/>
            <a:ext cx="9144000" cy="6857999"/>
          </a:xfrm>
          <a:prstGeom prst="rect">
            <a:avLst/>
          </a:prstGeom>
        </p:spPr>
      </p:pic>
      <p:sp>
        <p:nvSpPr>
          <p:cNvPr id="2" name="Título 1"/>
          <p:cNvSpPr>
            <a:spLocks noGrp="1"/>
          </p:cNvSpPr>
          <p:nvPr>
            <p:ph type="title"/>
          </p:nvPr>
        </p:nvSpPr>
        <p:spPr>
          <a:xfrm>
            <a:off x="628650" y="0"/>
            <a:ext cx="7886700" cy="1325563"/>
          </a:xfrm>
        </p:spPr>
        <p:txBody>
          <a:bodyPr/>
          <a:lstStyle/>
          <a:p>
            <a:pPr algn="ctr"/>
            <a:r>
              <a:rPr lang="es-ES" b="1" dirty="0">
                <a:solidFill>
                  <a:schemeClr val="bg1"/>
                </a:solidFill>
              </a:rPr>
              <a:t>NO ES EN VANO SERVIR A DIOS.</a:t>
            </a:r>
          </a:p>
        </p:txBody>
      </p:sp>
      <p:sp>
        <p:nvSpPr>
          <p:cNvPr id="3" name="Marcador de contenido 2"/>
          <p:cNvSpPr>
            <a:spLocks noGrp="1"/>
          </p:cNvSpPr>
          <p:nvPr>
            <p:ph idx="1"/>
          </p:nvPr>
        </p:nvSpPr>
        <p:spPr>
          <a:xfrm>
            <a:off x="0" y="1529410"/>
            <a:ext cx="5280338" cy="5328589"/>
          </a:xfrm>
        </p:spPr>
        <p:txBody>
          <a:bodyPr>
            <a:normAutofit lnSpcReduction="10000"/>
          </a:bodyPr>
          <a:lstStyle/>
          <a:p>
            <a:r>
              <a:rPr lang="es-ES" b="1" dirty="0">
                <a:solidFill>
                  <a:schemeClr val="bg1"/>
                </a:solidFill>
              </a:rPr>
              <a:t>El salmista sabía que no era en vano servir a Dios. </a:t>
            </a:r>
          </a:p>
          <a:p>
            <a:r>
              <a:rPr lang="es-ES" b="1" dirty="0">
                <a:solidFill>
                  <a:schemeClr val="bg1"/>
                </a:solidFill>
              </a:rPr>
              <a:t>Salmos.73:13-19. </a:t>
            </a:r>
          </a:p>
          <a:p>
            <a:r>
              <a:rPr lang="es-ES" b="1" dirty="0">
                <a:solidFill>
                  <a:schemeClr val="bg1"/>
                </a:solidFill>
              </a:rPr>
              <a:t>Ciertamente en vano he guardado puro mi corazón y lavado mis manos en inocencia; </a:t>
            </a:r>
          </a:p>
          <a:p>
            <a:r>
              <a:rPr lang="es-ES" b="1" dirty="0">
                <a:solidFill>
                  <a:schemeClr val="bg1"/>
                </a:solidFill>
              </a:rPr>
              <a:t>V.14.</a:t>
            </a:r>
          </a:p>
          <a:p>
            <a:r>
              <a:rPr lang="es-ES" b="1" dirty="0">
                <a:solidFill>
                  <a:schemeClr val="bg1"/>
                </a:solidFill>
              </a:rPr>
              <a:t>pues he sido azotado todo el día y castigado cada mañana. </a:t>
            </a:r>
          </a:p>
          <a:p>
            <a:r>
              <a:rPr lang="es-ES" b="1" dirty="0">
                <a:solidFill>
                  <a:schemeClr val="bg1"/>
                </a:solidFill>
              </a:rPr>
              <a:t>V.15.</a:t>
            </a:r>
          </a:p>
          <a:p>
            <a:r>
              <a:rPr lang="es-ES" b="1" dirty="0">
                <a:solidFill>
                  <a:schemeClr val="bg1"/>
                </a:solidFill>
              </a:rPr>
              <a:t>Si yo hubiera dicho: Así hablaré, he aquí, habría traicionado a la generación de tus hijos. </a:t>
            </a:r>
          </a:p>
        </p:txBody>
      </p:sp>
      <p:pic>
        <p:nvPicPr>
          <p:cNvPr id="6" name="Imagen 5">
            <a:extLst>
              <a:ext uri="{FF2B5EF4-FFF2-40B4-BE49-F238E27FC236}">
                <a16:creationId xmlns:a16="http://schemas.microsoft.com/office/drawing/2014/main" id="{04528729-D491-4F42-AF80-34136E59D2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80338" y="1362006"/>
            <a:ext cx="3863662" cy="5495993"/>
          </a:xfrm>
          <a:prstGeom prst="rect">
            <a:avLst/>
          </a:prstGeom>
        </p:spPr>
      </p:pic>
    </p:spTree>
    <p:extLst>
      <p:ext uri="{BB962C8B-B14F-4D97-AF65-F5344CB8AC3E}">
        <p14:creationId xmlns:p14="http://schemas.microsoft.com/office/powerpoint/2010/main" val="27233495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50" presetClass="entr" presetSubtype="0" decel="100000" fill="hold" grpId="0"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 calcmode="lin" valueType="num">
                                      <p:cBhvr>
                                        <p:cTn id="20"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21"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22" dur="10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0" presetClass="entr" presetSubtype="0" decel="100000" fill="hold" grpId="0"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 calcmode="lin" valueType="num">
                                      <p:cBhvr>
                                        <p:cTn id="27" dur="1000" fill="hold"/>
                                        <p:tgtEl>
                                          <p:spTgt spid="3">
                                            <p:txEl>
                                              <p:pRg st="1" end="1"/>
                                            </p:txEl>
                                          </p:spTgt>
                                        </p:tgtEl>
                                        <p:attrNameLst>
                                          <p:attrName>ppt_w</p:attrName>
                                        </p:attrNameLst>
                                      </p:cBhvr>
                                      <p:tavLst>
                                        <p:tav tm="0">
                                          <p:val>
                                            <p:strVal val="#ppt_w+.3"/>
                                          </p:val>
                                        </p:tav>
                                        <p:tav tm="100000">
                                          <p:val>
                                            <p:strVal val="#ppt_w"/>
                                          </p:val>
                                        </p:tav>
                                      </p:tavLst>
                                    </p:anim>
                                    <p:anim calcmode="lin" valueType="num">
                                      <p:cBhvr>
                                        <p:cTn id="28"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9" dur="1000"/>
                                        <p:tgtEl>
                                          <p:spTgt spid="3">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0" presetClass="entr" presetSubtype="0" decel="100000" fill="hold" grpId="0" nodeType="clickEffect">
                                  <p:stCondLst>
                                    <p:cond delay="0"/>
                                  </p:stCondLst>
                                  <p:childTnLst>
                                    <p:set>
                                      <p:cBhvr>
                                        <p:cTn id="33" dur="1" fill="hold">
                                          <p:stCondLst>
                                            <p:cond delay="0"/>
                                          </p:stCondLst>
                                        </p:cTn>
                                        <p:tgtEl>
                                          <p:spTgt spid="3">
                                            <p:txEl>
                                              <p:pRg st="2" end="2"/>
                                            </p:txEl>
                                          </p:spTgt>
                                        </p:tgtEl>
                                        <p:attrNameLst>
                                          <p:attrName>style.visibility</p:attrName>
                                        </p:attrNameLst>
                                      </p:cBhvr>
                                      <p:to>
                                        <p:strVal val="visible"/>
                                      </p:to>
                                    </p:set>
                                    <p:anim calcmode="lin" valueType="num">
                                      <p:cBhvr>
                                        <p:cTn id="34" dur="1000" fill="hold"/>
                                        <p:tgtEl>
                                          <p:spTgt spid="3">
                                            <p:txEl>
                                              <p:pRg st="2" end="2"/>
                                            </p:txEl>
                                          </p:spTgt>
                                        </p:tgtEl>
                                        <p:attrNameLst>
                                          <p:attrName>ppt_w</p:attrName>
                                        </p:attrNameLst>
                                      </p:cBhvr>
                                      <p:tavLst>
                                        <p:tav tm="0">
                                          <p:val>
                                            <p:strVal val="#ppt_w+.3"/>
                                          </p:val>
                                        </p:tav>
                                        <p:tav tm="100000">
                                          <p:val>
                                            <p:strVal val="#ppt_w"/>
                                          </p:val>
                                        </p:tav>
                                      </p:tavLst>
                                    </p:anim>
                                    <p:anim calcmode="lin" valueType="num">
                                      <p:cBhvr>
                                        <p:cTn id="35"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36" dur="1000"/>
                                        <p:tgtEl>
                                          <p:spTgt spid="3">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50" presetClass="entr" presetSubtype="0" decel="100000" fill="hold" grpId="0" nodeType="clickEffect">
                                  <p:stCondLst>
                                    <p:cond delay="0"/>
                                  </p:stCondLst>
                                  <p:childTnLst>
                                    <p:set>
                                      <p:cBhvr>
                                        <p:cTn id="40" dur="1" fill="hold">
                                          <p:stCondLst>
                                            <p:cond delay="0"/>
                                          </p:stCondLst>
                                        </p:cTn>
                                        <p:tgtEl>
                                          <p:spTgt spid="3">
                                            <p:txEl>
                                              <p:pRg st="3" end="3"/>
                                            </p:txEl>
                                          </p:spTgt>
                                        </p:tgtEl>
                                        <p:attrNameLst>
                                          <p:attrName>style.visibility</p:attrName>
                                        </p:attrNameLst>
                                      </p:cBhvr>
                                      <p:to>
                                        <p:strVal val="visible"/>
                                      </p:to>
                                    </p:set>
                                    <p:anim calcmode="lin" valueType="num">
                                      <p:cBhvr>
                                        <p:cTn id="41" dur="1000" fill="hold"/>
                                        <p:tgtEl>
                                          <p:spTgt spid="3">
                                            <p:txEl>
                                              <p:pRg st="3" end="3"/>
                                            </p:txEl>
                                          </p:spTgt>
                                        </p:tgtEl>
                                        <p:attrNameLst>
                                          <p:attrName>ppt_w</p:attrName>
                                        </p:attrNameLst>
                                      </p:cBhvr>
                                      <p:tavLst>
                                        <p:tav tm="0">
                                          <p:val>
                                            <p:strVal val="#ppt_w+.3"/>
                                          </p:val>
                                        </p:tav>
                                        <p:tav tm="100000">
                                          <p:val>
                                            <p:strVal val="#ppt_w"/>
                                          </p:val>
                                        </p:tav>
                                      </p:tavLst>
                                    </p:anim>
                                    <p:anim calcmode="lin" valueType="num">
                                      <p:cBhvr>
                                        <p:cTn id="42"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43" dur="1000"/>
                                        <p:tgtEl>
                                          <p:spTgt spid="3">
                                            <p:txEl>
                                              <p:pRg st="3" end="3"/>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50" presetClass="entr" presetSubtype="0" decel="100000" fill="hold" grpId="0" nodeType="clickEffect">
                                  <p:stCondLst>
                                    <p:cond delay="0"/>
                                  </p:stCondLst>
                                  <p:childTnLst>
                                    <p:set>
                                      <p:cBhvr>
                                        <p:cTn id="47" dur="1" fill="hold">
                                          <p:stCondLst>
                                            <p:cond delay="0"/>
                                          </p:stCondLst>
                                        </p:cTn>
                                        <p:tgtEl>
                                          <p:spTgt spid="3">
                                            <p:txEl>
                                              <p:pRg st="4" end="4"/>
                                            </p:txEl>
                                          </p:spTgt>
                                        </p:tgtEl>
                                        <p:attrNameLst>
                                          <p:attrName>style.visibility</p:attrName>
                                        </p:attrNameLst>
                                      </p:cBhvr>
                                      <p:to>
                                        <p:strVal val="visible"/>
                                      </p:to>
                                    </p:set>
                                    <p:anim calcmode="lin" valueType="num">
                                      <p:cBhvr>
                                        <p:cTn id="48" dur="1000" fill="hold"/>
                                        <p:tgtEl>
                                          <p:spTgt spid="3">
                                            <p:txEl>
                                              <p:pRg st="4" end="4"/>
                                            </p:txEl>
                                          </p:spTgt>
                                        </p:tgtEl>
                                        <p:attrNameLst>
                                          <p:attrName>ppt_w</p:attrName>
                                        </p:attrNameLst>
                                      </p:cBhvr>
                                      <p:tavLst>
                                        <p:tav tm="0">
                                          <p:val>
                                            <p:strVal val="#ppt_w+.3"/>
                                          </p:val>
                                        </p:tav>
                                        <p:tav tm="100000">
                                          <p:val>
                                            <p:strVal val="#ppt_w"/>
                                          </p:val>
                                        </p:tav>
                                      </p:tavLst>
                                    </p:anim>
                                    <p:anim calcmode="lin" valueType="num">
                                      <p:cBhvr>
                                        <p:cTn id="49"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50" dur="1000"/>
                                        <p:tgtEl>
                                          <p:spTgt spid="3">
                                            <p:txEl>
                                              <p:pRg st="4" end="4"/>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50" presetClass="entr" presetSubtype="0" decel="100000" fill="hold" grpId="0" nodeType="clickEffect">
                                  <p:stCondLst>
                                    <p:cond delay="0"/>
                                  </p:stCondLst>
                                  <p:childTnLst>
                                    <p:set>
                                      <p:cBhvr>
                                        <p:cTn id="54" dur="1" fill="hold">
                                          <p:stCondLst>
                                            <p:cond delay="0"/>
                                          </p:stCondLst>
                                        </p:cTn>
                                        <p:tgtEl>
                                          <p:spTgt spid="3">
                                            <p:txEl>
                                              <p:pRg st="5" end="5"/>
                                            </p:txEl>
                                          </p:spTgt>
                                        </p:tgtEl>
                                        <p:attrNameLst>
                                          <p:attrName>style.visibility</p:attrName>
                                        </p:attrNameLst>
                                      </p:cBhvr>
                                      <p:to>
                                        <p:strVal val="visible"/>
                                      </p:to>
                                    </p:set>
                                    <p:anim calcmode="lin" valueType="num">
                                      <p:cBhvr>
                                        <p:cTn id="55" dur="1000" fill="hold"/>
                                        <p:tgtEl>
                                          <p:spTgt spid="3">
                                            <p:txEl>
                                              <p:pRg st="5" end="5"/>
                                            </p:txEl>
                                          </p:spTgt>
                                        </p:tgtEl>
                                        <p:attrNameLst>
                                          <p:attrName>ppt_w</p:attrName>
                                        </p:attrNameLst>
                                      </p:cBhvr>
                                      <p:tavLst>
                                        <p:tav tm="0">
                                          <p:val>
                                            <p:strVal val="#ppt_w+.3"/>
                                          </p:val>
                                        </p:tav>
                                        <p:tav tm="100000">
                                          <p:val>
                                            <p:strVal val="#ppt_w"/>
                                          </p:val>
                                        </p:tav>
                                      </p:tavLst>
                                    </p:anim>
                                    <p:anim calcmode="lin" valueType="num">
                                      <p:cBhvr>
                                        <p:cTn id="56"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57" dur="1000"/>
                                        <p:tgtEl>
                                          <p:spTgt spid="3">
                                            <p:txEl>
                                              <p:pRg st="5" end="5"/>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50" presetClass="entr" presetSubtype="0" decel="100000" fill="hold" grpId="0" nodeType="clickEffect">
                                  <p:stCondLst>
                                    <p:cond delay="0"/>
                                  </p:stCondLst>
                                  <p:childTnLst>
                                    <p:set>
                                      <p:cBhvr>
                                        <p:cTn id="61" dur="1" fill="hold">
                                          <p:stCondLst>
                                            <p:cond delay="0"/>
                                          </p:stCondLst>
                                        </p:cTn>
                                        <p:tgtEl>
                                          <p:spTgt spid="3">
                                            <p:txEl>
                                              <p:pRg st="6" end="6"/>
                                            </p:txEl>
                                          </p:spTgt>
                                        </p:tgtEl>
                                        <p:attrNameLst>
                                          <p:attrName>style.visibility</p:attrName>
                                        </p:attrNameLst>
                                      </p:cBhvr>
                                      <p:to>
                                        <p:strVal val="visible"/>
                                      </p:to>
                                    </p:set>
                                    <p:anim calcmode="lin" valueType="num">
                                      <p:cBhvr>
                                        <p:cTn id="62" dur="1000" fill="hold"/>
                                        <p:tgtEl>
                                          <p:spTgt spid="3">
                                            <p:txEl>
                                              <p:pRg st="6" end="6"/>
                                            </p:txEl>
                                          </p:spTgt>
                                        </p:tgtEl>
                                        <p:attrNameLst>
                                          <p:attrName>ppt_w</p:attrName>
                                        </p:attrNameLst>
                                      </p:cBhvr>
                                      <p:tavLst>
                                        <p:tav tm="0">
                                          <p:val>
                                            <p:strVal val="#ppt_w+.3"/>
                                          </p:val>
                                        </p:tav>
                                        <p:tav tm="100000">
                                          <p:val>
                                            <p:strVal val="#ppt_w"/>
                                          </p:val>
                                        </p:tav>
                                      </p:tavLst>
                                    </p:anim>
                                    <p:anim calcmode="lin" valueType="num">
                                      <p:cBhvr>
                                        <p:cTn id="63" dur="10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64"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2B2E3582-26D6-467A-BB09-F3BEF9863B76}"/>
              </a:ext>
            </a:extLst>
          </p:cNvPr>
          <p:cNvPicPr>
            <a:picLocks noChangeAspect="1"/>
          </p:cNvPicPr>
          <p:nvPr/>
        </p:nvPicPr>
        <p:blipFill>
          <a:blip r:embed="rId2"/>
          <a:stretch>
            <a:fillRect/>
          </a:stretch>
        </p:blipFill>
        <p:spPr>
          <a:xfrm>
            <a:off x="0" y="0"/>
            <a:ext cx="9144000" cy="6857999"/>
          </a:xfrm>
          <a:prstGeom prst="rect">
            <a:avLst/>
          </a:prstGeom>
        </p:spPr>
      </p:pic>
      <p:sp>
        <p:nvSpPr>
          <p:cNvPr id="3" name="Marcador de contenido 2"/>
          <p:cNvSpPr>
            <a:spLocks noGrp="1"/>
          </p:cNvSpPr>
          <p:nvPr>
            <p:ph idx="1"/>
          </p:nvPr>
        </p:nvSpPr>
        <p:spPr>
          <a:xfrm>
            <a:off x="0" y="9704"/>
            <a:ext cx="5344732" cy="6848296"/>
          </a:xfrm>
        </p:spPr>
        <p:txBody>
          <a:bodyPr>
            <a:normAutofit lnSpcReduction="10000"/>
          </a:bodyPr>
          <a:lstStyle/>
          <a:p>
            <a:r>
              <a:rPr lang="es-ES" b="1" dirty="0">
                <a:solidFill>
                  <a:schemeClr val="bg1"/>
                </a:solidFill>
              </a:rPr>
              <a:t>V.16.</a:t>
            </a:r>
          </a:p>
          <a:p>
            <a:r>
              <a:rPr lang="es-ES" b="1" dirty="0">
                <a:solidFill>
                  <a:schemeClr val="bg1"/>
                </a:solidFill>
              </a:rPr>
              <a:t>Cuando pensaba, tratando de entender esto, fue difícil para mí, </a:t>
            </a:r>
          </a:p>
          <a:p>
            <a:r>
              <a:rPr lang="es-ES" b="1" dirty="0">
                <a:solidFill>
                  <a:schemeClr val="bg1"/>
                </a:solidFill>
              </a:rPr>
              <a:t>V.17.</a:t>
            </a:r>
          </a:p>
          <a:p>
            <a:r>
              <a:rPr lang="es-ES" b="1" dirty="0">
                <a:solidFill>
                  <a:schemeClr val="bg1"/>
                </a:solidFill>
              </a:rPr>
              <a:t>hasta que entré en el santuario de Dios; entonces comprendí el fin de ellos. </a:t>
            </a:r>
          </a:p>
          <a:p>
            <a:r>
              <a:rPr lang="es-ES" b="1" dirty="0">
                <a:solidFill>
                  <a:schemeClr val="bg1"/>
                </a:solidFill>
              </a:rPr>
              <a:t>V.18.</a:t>
            </a:r>
          </a:p>
          <a:p>
            <a:r>
              <a:rPr lang="es-ES" b="1" dirty="0">
                <a:solidFill>
                  <a:schemeClr val="bg1"/>
                </a:solidFill>
              </a:rPr>
              <a:t>Ciertamente tú los pones en lugares resbaladizos; los arrojas a la destrucción. </a:t>
            </a:r>
          </a:p>
          <a:p>
            <a:r>
              <a:rPr lang="es-ES" b="1" dirty="0">
                <a:solidFill>
                  <a:schemeClr val="bg1"/>
                </a:solidFill>
              </a:rPr>
              <a:t>V.19.</a:t>
            </a:r>
          </a:p>
          <a:p>
            <a:r>
              <a:rPr lang="es-ES" b="1" dirty="0">
                <a:solidFill>
                  <a:schemeClr val="bg1"/>
                </a:solidFill>
              </a:rPr>
              <a:t>¡Cómo son destruidos en un momento! Son totalmente consumidos por terrores repentinos. </a:t>
            </a:r>
          </a:p>
          <a:p>
            <a:endParaRPr lang="es-ES" dirty="0"/>
          </a:p>
        </p:txBody>
      </p:sp>
      <p:pic>
        <p:nvPicPr>
          <p:cNvPr id="7" name="Imagen 6">
            <a:extLst>
              <a:ext uri="{FF2B5EF4-FFF2-40B4-BE49-F238E27FC236}">
                <a16:creationId xmlns:a16="http://schemas.microsoft.com/office/drawing/2014/main" id="{526AB608-E7DF-4837-B6F2-61A14D368A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4732" y="-1"/>
            <a:ext cx="3799268" cy="3429002"/>
          </a:xfrm>
          <a:prstGeom prst="rect">
            <a:avLst/>
          </a:prstGeom>
        </p:spPr>
      </p:pic>
      <p:pic>
        <p:nvPicPr>
          <p:cNvPr id="5" name="Imagen 4">
            <a:extLst>
              <a:ext uri="{FF2B5EF4-FFF2-40B4-BE49-F238E27FC236}">
                <a16:creationId xmlns:a16="http://schemas.microsoft.com/office/drawing/2014/main" id="{4A02160D-3B07-4072-A04C-4013802541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44730" y="3429000"/>
            <a:ext cx="3799269" cy="3438703"/>
          </a:xfrm>
          <a:prstGeom prst="rect">
            <a:avLst/>
          </a:prstGeom>
        </p:spPr>
      </p:pic>
    </p:spTree>
    <p:extLst>
      <p:ext uri="{BB962C8B-B14F-4D97-AF65-F5344CB8AC3E}">
        <p14:creationId xmlns:p14="http://schemas.microsoft.com/office/powerpoint/2010/main" val="42729768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3"/>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1000" fill="hold"/>
                                        <p:tgtEl>
                                          <p:spTgt spid="3">
                                            <p:txEl>
                                              <p:pRg st="2" end="2"/>
                                            </p:txEl>
                                          </p:spTgt>
                                        </p:tgtEl>
                                        <p:attrNameLst>
                                          <p:attrName>ppt_w</p:attrName>
                                        </p:attrNameLst>
                                      </p:cBhvr>
                                      <p:tavLst>
                                        <p:tav tm="0">
                                          <p:val>
                                            <p:strVal val="#ppt_w+.3"/>
                                          </p:val>
                                        </p:tav>
                                        <p:tav tm="100000">
                                          <p:val>
                                            <p:strVal val="#ppt_w"/>
                                          </p:val>
                                        </p:tav>
                                      </p:tavLst>
                                    </p:anim>
                                    <p:anim calcmode="lin" valueType="num">
                                      <p:cBhvr>
                                        <p:cTn id="29"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0" presetClass="entr" presetSubtype="0" decel="10000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p:cTn id="35" dur="1000" fill="hold"/>
                                        <p:tgtEl>
                                          <p:spTgt spid="3">
                                            <p:txEl>
                                              <p:pRg st="3" end="3"/>
                                            </p:txEl>
                                          </p:spTgt>
                                        </p:tgtEl>
                                        <p:attrNameLst>
                                          <p:attrName>ppt_w</p:attrName>
                                        </p:attrNameLst>
                                      </p:cBhvr>
                                      <p:tavLst>
                                        <p:tav tm="0">
                                          <p:val>
                                            <p:strVal val="#ppt_w+.3"/>
                                          </p:val>
                                        </p:tav>
                                        <p:tav tm="100000">
                                          <p:val>
                                            <p:strVal val="#ppt_w"/>
                                          </p:val>
                                        </p:tav>
                                      </p:tavLst>
                                    </p:anim>
                                    <p:anim calcmode="lin" valueType="num">
                                      <p:cBhvr>
                                        <p:cTn id="36"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7" dur="10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5"/>
                                        </p:tgtEl>
                                        <p:attrNameLst>
                                          <p:attrName>style.visibility</p:attrName>
                                        </p:attrNameLst>
                                      </p:cBhvr>
                                      <p:to>
                                        <p:strVal val="visible"/>
                                      </p:to>
                                    </p:set>
                                    <p:anim calcmode="lin" valueType="num">
                                      <p:cBhvr>
                                        <p:cTn id="42" dur="500" fill="hold"/>
                                        <p:tgtEl>
                                          <p:spTgt spid="5"/>
                                        </p:tgtEl>
                                        <p:attrNameLst>
                                          <p:attrName>ppt_w</p:attrName>
                                        </p:attrNameLst>
                                      </p:cBhvr>
                                      <p:tavLst>
                                        <p:tav tm="0">
                                          <p:val>
                                            <p:fltVal val="0"/>
                                          </p:val>
                                        </p:tav>
                                        <p:tav tm="100000">
                                          <p:val>
                                            <p:strVal val="#ppt_w"/>
                                          </p:val>
                                        </p:tav>
                                      </p:tavLst>
                                    </p:anim>
                                    <p:anim calcmode="lin" valueType="num">
                                      <p:cBhvr>
                                        <p:cTn id="43" dur="500" fill="hold"/>
                                        <p:tgtEl>
                                          <p:spTgt spid="5"/>
                                        </p:tgtEl>
                                        <p:attrNameLst>
                                          <p:attrName>ppt_h</p:attrName>
                                        </p:attrNameLst>
                                      </p:cBhvr>
                                      <p:tavLst>
                                        <p:tav tm="0">
                                          <p:val>
                                            <p:fltVal val="0"/>
                                          </p:val>
                                        </p:tav>
                                        <p:tav tm="100000">
                                          <p:val>
                                            <p:strVal val="#ppt_h"/>
                                          </p:val>
                                        </p:tav>
                                      </p:tavLst>
                                    </p:anim>
                                    <p:animEffect transition="in" filter="fade">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50" presetClass="entr" presetSubtype="0" decel="100000" fill="hold" nodeType="clickEffect">
                                  <p:stCondLst>
                                    <p:cond delay="0"/>
                                  </p:stCondLst>
                                  <p:childTnLst>
                                    <p:set>
                                      <p:cBhvr>
                                        <p:cTn id="48" dur="1" fill="hold">
                                          <p:stCondLst>
                                            <p:cond delay="0"/>
                                          </p:stCondLst>
                                        </p:cTn>
                                        <p:tgtEl>
                                          <p:spTgt spid="3">
                                            <p:txEl>
                                              <p:pRg st="4" end="4"/>
                                            </p:txEl>
                                          </p:spTgt>
                                        </p:tgtEl>
                                        <p:attrNameLst>
                                          <p:attrName>style.visibility</p:attrName>
                                        </p:attrNameLst>
                                      </p:cBhvr>
                                      <p:to>
                                        <p:strVal val="visible"/>
                                      </p:to>
                                    </p:set>
                                    <p:anim calcmode="lin" valueType="num">
                                      <p:cBhvr>
                                        <p:cTn id="49" dur="1000" fill="hold"/>
                                        <p:tgtEl>
                                          <p:spTgt spid="3">
                                            <p:txEl>
                                              <p:pRg st="4" end="4"/>
                                            </p:txEl>
                                          </p:spTgt>
                                        </p:tgtEl>
                                        <p:attrNameLst>
                                          <p:attrName>ppt_w</p:attrName>
                                        </p:attrNameLst>
                                      </p:cBhvr>
                                      <p:tavLst>
                                        <p:tav tm="0">
                                          <p:val>
                                            <p:strVal val="#ppt_w+.3"/>
                                          </p:val>
                                        </p:tav>
                                        <p:tav tm="100000">
                                          <p:val>
                                            <p:strVal val="#ppt_w"/>
                                          </p:val>
                                        </p:tav>
                                      </p:tavLst>
                                    </p:anim>
                                    <p:anim calcmode="lin" valueType="num">
                                      <p:cBhvr>
                                        <p:cTn id="50"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51" dur="1000"/>
                                        <p:tgtEl>
                                          <p:spTgt spid="3">
                                            <p:txEl>
                                              <p:pRg st="4" end="4"/>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0" presetClass="entr" presetSubtype="0" decel="100000" fill="hold" nodeType="clickEffect">
                                  <p:stCondLst>
                                    <p:cond delay="0"/>
                                  </p:stCondLst>
                                  <p:childTnLst>
                                    <p:set>
                                      <p:cBhvr>
                                        <p:cTn id="55" dur="1" fill="hold">
                                          <p:stCondLst>
                                            <p:cond delay="0"/>
                                          </p:stCondLst>
                                        </p:cTn>
                                        <p:tgtEl>
                                          <p:spTgt spid="3">
                                            <p:txEl>
                                              <p:pRg st="5" end="5"/>
                                            </p:txEl>
                                          </p:spTgt>
                                        </p:tgtEl>
                                        <p:attrNameLst>
                                          <p:attrName>style.visibility</p:attrName>
                                        </p:attrNameLst>
                                      </p:cBhvr>
                                      <p:to>
                                        <p:strVal val="visible"/>
                                      </p:to>
                                    </p:set>
                                    <p:anim calcmode="lin" valueType="num">
                                      <p:cBhvr>
                                        <p:cTn id="56" dur="1000" fill="hold"/>
                                        <p:tgtEl>
                                          <p:spTgt spid="3">
                                            <p:txEl>
                                              <p:pRg st="5" end="5"/>
                                            </p:txEl>
                                          </p:spTgt>
                                        </p:tgtEl>
                                        <p:attrNameLst>
                                          <p:attrName>ppt_w</p:attrName>
                                        </p:attrNameLst>
                                      </p:cBhvr>
                                      <p:tavLst>
                                        <p:tav tm="0">
                                          <p:val>
                                            <p:strVal val="#ppt_w+.3"/>
                                          </p:val>
                                        </p:tav>
                                        <p:tav tm="100000">
                                          <p:val>
                                            <p:strVal val="#ppt_w"/>
                                          </p:val>
                                        </p:tav>
                                      </p:tavLst>
                                    </p:anim>
                                    <p:anim calcmode="lin" valueType="num">
                                      <p:cBhvr>
                                        <p:cTn id="57"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58" dur="1000"/>
                                        <p:tgtEl>
                                          <p:spTgt spid="3">
                                            <p:txEl>
                                              <p:pRg st="5" end="5"/>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0" presetClass="entr" presetSubtype="0" decel="100000" fill="hold" nodeType="clickEffect">
                                  <p:stCondLst>
                                    <p:cond delay="0"/>
                                  </p:stCondLst>
                                  <p:childTnLst>
                                    <p:set>
                                      <p:cBhvr>
                                        <p:cTn id="62" dur="1" fill="hold">
                                          <p:stCondLst>
                                            <p:cond delay="0"/>
                                          </p:stCondLst>
                                        </p:cTn>
                                        <p:tgtEl>
                                          <p:spTgt spid="3">
                                            <p:txEl>
                                              <p:pRg st="6" end="6"/>
                                            </p:txEl>
                                          </p:spTgt>
                                        </p:tgtEl>
                                        <p:attrNameLst>
                                          <p:attrName>style.visibility</p:attrName>
                                        </p:attrNameLst>
                                      </p:cBhvr>
                                      <p:to>
                                        <p:strVal val="visible"/>
                                      </p:to>
                                    </p:set>
                                    <p:anim calcmode="lin" valueType="num">
                                      <p:cBhvr>
                                        <p:cTn id="63" dur="1000" fill="hold"/>
                                        <p:tgtEl>
                                          <p:spTgt spid="3">
                                            <p:txEl>
                                              <p:pRg st="6" end="6"/>
                                            </p:txEl>
                                          </p:spTgt>
                                        </p:tgtEl>
                                        <p:attrNameLst>
                                          <p:attrName>ppt_w</p:attrName>
                                        </p:attrNameLst>
                                      </p:cBhvr>
                                      <p:tavLst>
                                        <p:tav tm="0">
                                          <p:val>
                                            <p:strVal val="#ppt_w+.3"/>
                                          </p:val>
                                        </p:tav>
                                        <p:tav tm="100000">
                                          <p:val>
                                            <p:strVal val="#ppt_w"/>
                                          </p:val>
                                        </p:tav>
                                      </p:tavLst>
                                    </p:anim>
                                    <p:anim calcmode="lin" valueType="num">
                                      <p:cBhvr>
                                        <p:cTn id="64" dur="10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65" dur="1000"/>
                                        <p:tgtEl>
                                          <p:spTgt spid="3">
                                            <p:txEl>
                                              <p:pRg st="6" end="6"/>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0" presetClass="entr" presetSubtype="0" decel="100000" fill="hold" nodeType="clickEffect">
                                  <p:stCondLst>
                                    <p:cond delay="0"/>
                                  </p:stCondLst>
                                  <p:childTnLst>
                                    <p:set>
                                      <p:cBhvr>
                                        <p:cTn id="69" dur="1" fill="hold">
                                          <p:stCondLst>
                                            <p:cond delay="0"/>
                                          </p:stCondLst>
                                        </p:cTn>
                                        <p:tgtEl>
                                          <p:spTgt spid="3">
                                            <p:txEl>
                                              <p:pRg st="7" end="7"/>
                                            </p:txEl>
                                          </p:spTgt>
                                        </p:tgtEl>
                                        <p:attrNameLst>
                                          <p:attrName>style.visibility</p:attrName>
                                        </p:attrNameLst>
                                      </p:cBhvr>
                                      <p:to>
                                        <p:strVal val="visible"/>
                                      </p:to>
                                    </p:set>
                                    <p:anim calcmode="lin" valueType="num">
                                      <p:cBhvr>
                                        <p:cTn id="70" dur="1000" fill="hold"/>
                                        <p:tgtEl>
                                          <p:spTgt spid="3">
                                            <p:txEl>
                                              <p:pRg st="7" end="7"/>
                                            </p:txEl>
                                          </p:spTgt>
                                        </p:tgtEl>
                                        <p:attrNameLst>
                                          <p:attrName>ppt_w</p:attrName>
                                        </p:attrNameLst>
                                      </p:cBhvr>
                                      <p:tavLst>
                                        <p:tav tm="0">
                                          <p:val>
                                            <p:strVal val="#ppt_w+.3"/>
                                          </p:val>
                                        </p:tav>
                                        <p:tav tm="100000">
                                          <p:val>
                                            <p:strVal val="#ppt_w"/>
                                          </p:val>
                                        </p:tav>
                                      </p:tavLst>
                                    </p:anim>
                                    <p:anim calcmode="lin" valueType="num">
                                      <p:cBhvr>
                                        <p:cTn id="71" dur="1000" fill="hold"/>
                                        <p:tgtEl>
                                          <p:spTgt spid="3">
                                            <p:txEl>
                                              <p:pRg st="7" end="7"/>
                                            </p:txEl>
                                          </p:spTgt>
                                        </p:tgtEl>
                                        <p:attrNameLst>
                                          <p:attrName>ppt_h</p:attrName>
                                        </p:attrNameLst>
                                      </p:cBhvr>
                                      <p:tavLst>
                                        <p:tav tm="0">
                                          <p:val>
                                            <p:strVal val="#ppt_h"/>
                                          </p:val>
                                        </p:tav>
                                        <p:tav tm="100000">
                                          <p:val>
                                            <p:strVal val="#ppt_h"/>
                                          </p:val>
                                        </p:tav>
                                      </p:tavLst>
                                    </p:anim>
                                    <p:animEffect transition="in" filter="fade">
                                      <p:cBhvr>
                                        <p:cTn id="72"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57789A75-804B-495D-B694-0AA59528A450}"/>
              </a:ext>
            </a:extLst>
          </p:cNvPr>
          <p:cNvPicPr>
            <a:picLocks noChangeAspect="1"/>
          </p:cNvPicPr>
          <p:nvPr/>
        </p:nvPicPr>
        <p:blipFill>
          <a:blip r:embed="rId2"/>
          <a:stretch>
            <a:fillRect/>
          </a:stretch>
        </p:blipFill>
        <p:spPr>
          <a:xfrm>
            <a:off x="0" y="0"/>
            <a:ext cx="9144000" cy="6857999"/>
          </a:xfrm>
          <a:prstGeom prst="rect">
            <a:avLst/>
          </a:prstGeom>
        </p:spPr>
      </p:pic>
      <p:sp>
        <p:nvSpPr>
          <p:cNvPr id="3" name="Marcador de contenido 2"/>
          <p:cNvSpPr>
            <a:spLocks noGrp="1"/>
          </p:cNvSpPr>
          <p:nvPr>
            <p:ph idx="1"/>
          </p:nvPr>
        </p:nvSpPr>
        <p:spPr>
          <a:xfrm>
            <a:off x="0" y="9704"/>
            <a:ext cx="5344732" cy="6848296"/>
          </a:xfrm>
        </p:spPr>
        <p:txBody>
          <a:bodyPr>
            <a:normAutofit lnSpcReduction="10000"/>
          </a:bodyPr>
          <a:lstStyle/>
          <a:p>
            <a:r>
              <a:rPr lang="es-ES" b="1" dirty="0">
                <a:solidFill>
                  <a:schemeClr val="bg1"/>
                </a:solidFill>
              </a:rPr>
              <a:t>El Salmista sabia y estaba seguro que no es en vano el servir a Dios, y un mas ni lo pensaba en su mente, el sabia o comprendió que Dios siempre castiga al malvado.</a:t>
            </a:r>
          </a:p>
          <a:p>
            <a:r>
              <a:rPr lang="es-ES" b="1" dirty="0">
                <a:solidFill>
                  <a:schemeClr val="bg1"/>
                </a:solidFill>
              </a:rPr>
              <a:t>Por eso no debemos de envidiar a los pecadores. </a:t>
            </a:r>
          </a:p>
          <a:p>
            <a:r>
              <a:rPr lang="es-ES" b="1" dirty="0">
                <a:solidFill>
                  <a:schemeClr val="bg1"/>
                </a:solidFill>
              </a:rPr>
              <a:t>Proverbios.23:17. </a:t>
            </a:r>
          </a:p>
          <a:p>
            <a:r>
              <a:rPr lang="es-ES" b="1" dirty="0">
                <a:solidFill>
                  <a:schemeClr val="bg1"/>
                </a:solidFill>
              </a:rPr>
              <a:t>No envidie tu corazón a los pecadores, antes vive siempre en el temor del SEÑOR; </a:t>
            </a:r>
          </a:p>
          <a:p>
            <a:r>
              <a:rPr lang="es-ES" b="1" dirty="0">
                <a:solidFill>
                  <a:schemeClr val="bg1"/>
                </a:solidFill>
              </a:rPr>
              <a:t>Proverbios.3:31-32. </a:t>
            </a:r>
          </a:p>
          <a:p>
            <a:r>
              <a:rPr lang="es-ES" b="1" dirty="0">
                <a:solidFill>
                  <a:schemeClr val="bg1"/>
                </a:solidFill>
              </a:rPr>
              <a:t>No envidies al hombre violento, y no escojas ninguno de sus caminos; </a:t>
            </a:r>
          </a:p>
        </p:txBody>
      </p:sp>
      <p:pic>
        <p:nvPicPr>
          <p:cNvPr id="5" name="Imagen 4">
            <a:extLst>
              <a:ext uri="{FF2B5EF4-FFF2-40B4-BE49-F238E27FC236}">
                <a16:creationId xmlns:a16="http://schemas.microsoft.com/office/drawing/2014/main" id="{E1EDEF89-6A14-4697-B4D6-0FEB564BEB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6400" y="9703"/>
            <a:ext cx="3657600" cy="6848296"/>
          </a:xfrm>
          <a:prstGeom prst="rect">
            <a:avLst/>
          </a:prstGeom>
        </p:spPr>
      </p:pic>
    </p:spTree>
    <p:extLst>
      <p:ext uri="{BB962C8B-B14F-4D97-AF65-F5344CB8AC3E}">
        <p14:creationId xmlns:p14="http://schemas.microsoft.com/office/powerpoint/2010/main" val="65243939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1000" fill="hold"/>
                                        <p:tgtEl>
                                          <p:spTgt spid="3">
                                            <p:txEl>
                                              <p:pRg st="1" end="1"/>
                                            </p:txEl>
                                          </p:spTgt>
                                        </p:tgtEl>
                                        <p:attrNameLst>
                                          <p:attrName>ppt_w</p:attrName>
                                        </p:attrNameLst>
                                      </p:cBhvr>
                                      <p:tavLst>
                                        <p:tav tm="0">
                                          <p:val>
                                            <p:strVal val="#ppt_w+.3"/>
                                          </p:val>
                                        </p:tav>
                                        <p:tav tm="100000">
                                          <p:val>
                                            <p:strVal val="#ppt_w"/>
                                          </p:val>
                                        </p:tav>
                                      </p:tavLst>
                                    </p:anim>
                                    <p:anim calcmode="lin" valueType="num">
                                      <p:cBhvr>
                                        <p:cTn id="22"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1000" fill="hold"/>
                                        <p:tgtEl>
                                          <p:spTgt spid="3">
                                            <p:txEl>
                                              <p:pRg st="2" end="2"/>
                                            </p:txEl>
                                          </p:spTgt>
                                        </p:tgtEl>
                                        <p:attrNameLst>
                                          <p:attrName>ppt_w</p:attrName>
                                        </p:attrNameLst>
                                      </p:cBhvr>
                                      <p:tavLst>
                                        <p:tav tm="0">
                                          <p:val>
                                            <p:strVal val="#ppt_w+.3"/>
                                          </p:val>
                                        </p:tav>
                                        <p:tav tm="100000">
                                          <p:val>
                                            <p:strVal val="#ppt_w"/>
                                          </p:val>
                                        </p:tav>
                                      </p:tavLst>
                                    </p:anim>
                                    <p:anim calcmode="lin" valueType="num">
                                      <p:cBhvr>
                                        <p:cTn id="29"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0" presetClass="entr" presetSubtype="0" decel="10000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p:cTn id="35" dur="1000" fill="hold"/>
                                        <p:tgtEl>
                                          <p:spTgt spid="3">
                                            <p:txEl>
                                              <p:pRg st="3" end="3"/>
                                            </p:txEl>
                                          </p:spTgt>
                                        </p:tgtEl>
                                        <p:attrNameLst>
                                          <p:attrName>ppt_w</p:attrName>
                                        </p:attrNameLst>
                                      </p:cBhvr>
                                      <p:tavLst>
                                        <p:tav tm="0">
                                          <p:val>
                                            <p:strVal val="#ppt_w+.3"/>
                                          </p:val>
                                        </p:tav>
                                        <p:tav tm="100000">
                                          <p:val>
                                            <p:strVal val="#ppt_w"/>
                                          </p:val>
                                        </p:tav>
                                      </p:tavLst>
                                    </p:anim>
                                    <p:anim calcmode="lin" valueType="num">
                                      <p:cBhvr>
                                        <p:cTn id="36"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7" dur="10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0" presetClass="entr" presetSubtype="0" decel="100000" fill="hold"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 calcmode="lin" valueType="num">
                                      <p:cBhvr>
                                        <p:cTn id="42" dur="1000" fill="hold"/>
                                        <p:tgtEl>
                                          <p:spTgt spid="3">
                                            <p:txEl>
                                              <p:pRg st="4" end="4"/>
                                            </p:txEl>
                                          </p:spTgt>
                                        </p:tgtEl>
                                        <p:attrNameLst>
                                          <p:attrName>ppt_w</p:attrName>
                                        </p:attrNameLst>
                                      </p:cBhvr>
                                      <p:tavLst>
                                        <p:tav tm="0">
                                          <p:val>
                                            <p:strVal val="#ppt_w+.3"/>
                                          </p:val>
                                        </p:tav>
                                        <p:tav tm="100000">
                                          <p:val>
                                            <p:strVal val="#ppt_w"/>
                                          </p:val>
                                        </p:tav>
                                      </p:tavLst>
                                    </p:anim>
                                    <p:anim calcmode="lin" valueType="num">
                                      <p:cBhvr>
                                        <p:cTn id="43"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44" dur="1000"/>
                                        <p:tgtEl>
                                          <p:spTgt spid="3">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0" presetClass="entr" presetSubtype="0" decel="100000" fill="hold"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 calcmode="lin" valueType="num">
                                      <p:cBhvr>
                                        <p:cTn id="49" dur="1000" fill="hold"/>
                                        <p:tgtEl>
                                          <p:spTgt spid="3">
                                            <p:txEl>
                                              <p:pRg st="5" end="5"/>
                                            </p:txEl>
                                          </p:spTgt>
                                        </p:tgtEl>
                                        <p:attrNameLst>
                                          <p:attrName>ppt_w</p:attrName>
                                        </p:attrNameLst>
                                      </p:cBhvr>
                                      <p:tavLst>
                                        <p:tav tm="0">
                                          <p:val>
                                            <p:strVal val="#ppt_w+.3"/>
                                          </p:val>
                                        </p:tav>
                                        <p:tav tm="100000">
                                          <p:val>
                                            <p:strVal val="#ppt_w"/>
                                          </p:val>
                                        </p:tav>
                                      </p:tavLst>
                                    </p:anim>
                                    <p:anim calcmode="lin" valueType="num">
                                      <p:cBhvr>
                                        <p:cTn id="50"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51"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5FBAFE95-8861-499F-9091-D6AA783A2FB6}"/>
              </a:ext>
            </a:extLst>
          </p:cNvPr>
          <p:cNvPicPr>
            <a:picLocks noChangeAspect="1"/>
          </p:cNvPicPr>
          <p:nvPr/>
        </p:nvPicPr>
        <p:blipFill>
          <a:blip r:embed="rId2"/>
          <a:stretch>
            <a:fillRect/>
          </a:stretch>
        </p:blipFill>
        <p:spPr>
          <a:xfrm>
            <a:off x="0" y="0"/>
            <a:ext cx="9144000" cy="6857999"/>
          </a:xfrm>
          <a:prstGeom prst="rect">
            <a:avLst/>
          </a:prstGeom>
        </p:spPr>
      </p:pic>
      <p:sp>
        <p:nvSpPr>
          <p:cNvPr id="3" name="Marcador de contenido 2"/>
          <p:cNvSpPr>
            <a:spLocks noGrp="1"/>
          </p:cNvSpPr>
          <p:nvPr>
            <p:ph idx="1"/>
          </p:nvPr>
        </p:nvSpPr>
        <p:spPr>
          <a:xfrm>
            <a:off x="0" y="9704"/>
            <a:ext cx="5344732" cy="6848296"/>
          </a:xfrm>
        </p:spPr>
        <p:txBody>
          <a:bodyPr>
            <a:normAutofit fontScale="92500"/>
          </a:bodyPr>
          <a:lstStyle/>
          <a:p>
            <a:r>
              <a:rPr lang="es-ES" b="1" dirty="0">
                <a:solidFill>
                  <a:schemeClr val="bg1"/>
                </a:solidFill>
              </a:rPr>
              <a:t>V.32.</a:t>
            </a:r>
          </a:p>
          <a:p>
            <a:r>
              <a:rPr lang="es-ES" b="1" dirty="0">
                <a:solidFill>
                  <a:schemeClr val="bg1"/>
                </a:solidFill>
              </a:rPr>
              <a:t>porque el hombre perverso es abominación para el SEÑOR; pero El es amigo íntimo de los rectos. </a:t>
            </a:r>
          </a:p>
          <a:p>
            <a:r>
              <a:rPr lang="es-ES" b="1" dirty="0">
                <a:solidFill>
                  <a:schemeClr val="bg1"/>
                </a:solidFill>
              </a:rPr>
              <a:t>No debemos de envidiarles en nada por que su fin llegara tarde o temprano, Dios los va a llamar a cuenta.</a:t>
            </a:r>
          </a:p>
          <a:p>
            <a:r>
              <a:rPr lang="es-ES" b="1" dirty="0">
                <a:solidFill>
                  <a:schemeClr val="bg1"/>
                </a:solidFill>
              </a:rPr>
              <a:t>Nuestro trabajo en el Señor no es en vano. </a:t>
            </a:r>
          </a:p>
          <a:p>
            <a:r>
              <a:rPr lang="es-ES" b="1" dirty="0">
                <a:solidFill>
                  <a:schemeClr val="bg1"/>
                </a:solidFill>
              </a:rPr>
              <a:t>I Corintios.15:58. </a:t>
            </a:r>
          </a:p>
          <a:p>
            <a:r>
              <a:rPr lang="es-ES" b="1" dirty="0">
                <a:solidFill>
                  <a:schemeClr val="bg1"/>
                </a:solidFill>
              </a:rPr>
              <a:t>Por tanto, mis amados hermanos, estad firmes, constantes, abundando siempre en la obra del Señor, sabiendo que vuestro trabajo en el Señor no es en vano. </a:t>
            </a:r>
          </a:p>
        </p:txBody>
      </p:sp>
      <p:pic>
        <p:nvPicPr>
          <p:cNvPr id="5" name="Imagen 4">
            <a:extLst>
              <a:ext uri="{FF2B5EF4-FFF2-40B4-BE49-F238E27FC236}">
                <a16:creationId xmlns:a16="http://schemas.microsoft.com/office/drawing/2014/main" id="{B9FE915C-4738-4C65-A390-032994A078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4732" y="3737113"/>
            <a:ext cx="3799268" cy="3111183"/>
          </a:xfrm>
          <a:prstGeom prst="rect">
            <a:avLst/>
          </a:prstGeom>
        </p:spPr>
      </p:pic>
      <p:pic>
        <p:nvPicPr>
          <p:cNvPr id="7" name="Imagen 6">
            <a:extLst>
              <a:ext uri="{FF2B5EF4-FFF2-40B4-BE49-F238E27FC236}">
                <a16:creationId xmlns:a16="http://schemas.microsoft.com/office/drawing/2014/main" id="{4145B18E-4890-48C4-8EC9-A1F3197459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44730" y="-9704"/>
            <a:ext cx="3799269" cy="3737113"/>
          </a:xfrm>
          <a:prstGeom prst="rect">
            <a:avLst/>
          </a:prstGeom>
        </p:spPr>
      </p:pic>
    </p:spTree>
    <p:extLst>
      <p:ext uri="{BB962C8B-B14F-4D97-AF65-F5344CB8AC3E}">
        <p14:creationId xmlns:p14="http://schemas.microsoft.com/office/powerpoint/2010/main" val="5905975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3"/>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500" fill="hold"/>
                                        <p:tgtEl>
                                          <p:spTgt spid="5"/>
                                        </p:tgtEl>
                                        <p:attrNameLst>
                                          <p:attrName>ppt_w</p:attrName>
                                        </p:attrNameLst>
                                      </p:cBhvr>
                                      <p:tavLst>
                                        <p:tav tm="0">
                                          <p:val>
                                            <p:fltVal val="0"/>
                                          </p:val>
                                        </p:tav>
                                        <p:tav tm="100000">
                                          <p:val>
                                            <p:strVal val="#ppt_w"/>
                                          </p:val>
                                        </p:tav>
                                      </p:tavLst>
                                    </p:anim>
                                    <p:anim calcmode="lin" valueType="num">
                                      <p:cBhvr>
                                        <p:cTn id="29" dur="500" fill="hold"/>
                                        <p:tgtEl>
                                          <p:spTgt spid="5"/>
                                        </p:tgtEl>
                                        <p:attrNameLst>
                                          <p:attrName>ppt_h</p:attrName>
                                        </p:attrNameLst>
                                      </p:cBhvr>
                                      <p:tavLst>
                                        <p:tav tm="0">
                                          <p:val>
                                            <p:fltVal val="0"/>
                                          </p:val>
                                        </p:tav>
                                        <p:tav tm="100000">
                                          <p:val>
                                            <p:strVal val="#ppt_h"/>
                                          </p:val>
                                        </p:tav>
                                      </p:tavLst>
                                    </p:anim>
                                    <p:animEffect transition="in" filter="fade">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50" presetClass="entr" presetSubtype="0" decel="100000" fill="hold"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 calcmode="lin" valueType="num">
                                      <p:cBhvr>
                                        <p:cTn id="35" dur="1000" fill="hold"/>
                                        <p:tgtEl>
                                          <p:spTgt spid="3">
                                            <p:txEl>
                                              <p:pRg st="2" end="2"/>
                                            </p:txEl>
                                          </p:spTgt>
                                        </p:tgtEl>
                                        <p:attrNameLst>
                                          <p:attrName>ppt_w</p:attrName>
                                        </p:attrNameLst>
                                      </p:cBhvr>
                                      <p:tavLst>
                                        <p:tav tm="0">
                                          <p:val>
                                            <p:strVal val="#ppt_w+.3"/>
                                          </p:val>
                                        </p:tav>
                                        <p:tav tm="100000">
                                          <p:val>
                                            <p:strVal val="#ppt_w"/>
                                          </p:val>
                                        </p:tav>
                                      </p:tavLst>
                                    </p:anim>
                                    <p:anim calcmode="lin" valueType="num">
                                      <p:cBhvr>
                                        <p:cTn id="36"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37" dur="1000"/>
                                        <p:tgtEl>
                                          <p:spTgt spid="3">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0" presetClass="entr" presetSubtype="0" decel="100000" fill="hold" nodeType="clickEffect">
                                  <p:stCondLst>
                                    <p:cond delay="0"/>
                                  </p:stCondLst>
                                  <p:childTnLst>
                                    <p:set>
                                      <p:cBhvr>
                                        <p:cTn id="41" dur="1" fill="hold">
                                          <p:stCondLst>
                                            <p:cond delay="0"/>
                                          </p:stCondLst>
                                        </p:cTn>
                                        <p:tgtEl>
                                          <p:spTgt spid="3">
                                            <p:txEl>
                                              <p:pRg st="3" end="3"/>
                                            </p:txEl>
                                          </p:spTgt>
                                        </p:tgtEl>
                                        <p:attrNameLst>
                                          <p:attrName>style.visibility</p:attrName>
                                        </p:attrNameLst>
                                      </p:cBhvr>
                                      <p:to>
                                        <p:strVal val="visible"/>
                                      </p:to>
                                    </p:set>
                                    <p:anim calcmode="lin" valueType="num">
                                      <p:cBhvr>
                                        <p:cTn id="42" dur="1000" fill="hold"/>
                                        <p:tgtEl>
                                          <p:spTgt spid="3">
                                            <p:txEl>
                                              <p:pRg st="3" end="3"/>
                                            </p:txEl>
                                          </p:spTgt>
                                        </p:tgtEl>
                                        <p:attrNameLst>
                                          <p:attrName>ppt_w</p:attrName>
                                        </p:attrNameLst>
                                      </p:cBhvr>
                                      <p:tavLst>
                                        <p:tav tm="0">
                                          <p:val>
                                            <p:strVal val="#ppt_w+.3"/>
                                          </p:val>
                                        </p:tav>
                                        <p:tav tm="100000">
                                          <p:val>
                                            <p:strVal val="#ppt_w"/>
                                          </p:val>
                                        </p:tav>
                                      </p:tavLst>
                                    </p:anim>
                                    <p:anim calcmode="lin" valueType="num">
                                      <p:cBhvr>
                                        <p:cTn id="43"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44" dur="1000"/>
                                        <p:tgtEl>
                                          <p:spTgt spid="3">
                                            <p:txEl>
                                              <p:pRg st="3" end="3"/>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0" presetClass="entr" presetSubtype="0" decel="100000" fill="hold" nodeType="clickEffect">
                                  <p:stCondLst>
                                    <p:cond delay="0"/>
                                  </p:stCondLst>
                                  <p:childTnLst>
                                    <p:set>
                                      <p:cBhvr>
                                        <p:cTn id="48" dur="1" fill="hold">
                                          <p:stCondLst>
                                            <p:cond delay="0"/>
                                          </p:stCondLst>
                                        </p:cTn>
                                        <p:tgtEl>
                                          <p:spTgt spid="3">
                                            <p:txEl>
                                              <p:pRg st="4" end="4"/>
                                            </p:txEl>
                                          </p:spTgt>
                                        </p:tgtEl>
                                        <p:attrNameLst>
                                          <p:attrName>style.visibility</p:attrName>
                                        </p:attrNameLst>
                                      </p:cBhvr>
                                      <p:to>
                                        <p:strVal val="visible"/>
                                      </p:to>
                                    </p:set>
                                    <p:anim calcmode="lin" valueType="num">
                                      <p:cBhvr>
                                        <p:cTn id="49" dur="1000" fill="hold"/>
                                        <p:tgtEl>
                                          <p:spTgt spid="3">
                                            <p:txEl>
                                              <p:pRg st="4" end="4"/>
                                            </p:txEl>
                                          </p:spTgt>
                                        </p:tgtEl>
                                        <p:attrNameLst>
                                          <p:attrName>ppt_w</p:attrName>
                                        </p:attrNameLst>
                                      </p:cBhvr>
                                      <p:tavLst>
                                        <p:tav tm="0">
                                          <p:val>
                                            <p:strVal val="#ppt_w+.3"/>
                                          </p:val>
                                        </p:tav>
                                        <p:tav tm="100000">
                                          <p:val>
                                            <p:strVal val="#ppt_w"/>
                                          </p:val>
                                        </p:tav>
                                      </p:tavLst>
                                    </p:anim>
                                    <p:anim calcmode="lin" valueType="num">
                                      <p:cBhvr>
                                        <p:cTn id="50"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51" dur="1000"/>
                                        <p:tgtEl>
                                          <p:spTgt spid="3">
                                            <p:txEl>
                                              <p:pRg st="4" end="4"/>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0" presetClass="entr" presetSubtype="0" decel="100000" fill="hold" nodeType="clickEffect">
                                  <p:stCondLst>
                                    <p:cond delay="0"/>
                                  </p:stCondLst>
                                  <p:childTnLst>
                                    <p:set>
                                      <p:cBhvr>
                                        <p:cTn id="55" dur="1" fill="hold">
                                          <p:stCondLst>
                                            <p:cond delay="0"/>
                                          </p:stCondLst>
                                        </p:cTn>
                                        <p:tgtEl>
                                          <p:spTgt spid="3">
                                            <p:txEl>
                                              <p:pRg st="5" end="5"/>
                                            </p:txEl>
                                          </p:spTgt>
                                        </p:tgtEl>
                                        <p:attrNameLst>
                                          <p:attrName>style.visibility</p:attrName>
                                        </p:attrNameLst>
                                      </p:cBhvr>
                                      <p:to>
                                        <p:strVal val="visible"/>
                                      </p:to>
                                    </p:set>
                                    <p:anim calcmode="lin" valueType="num">
                                      <p:cBhvr>
                                        <p:cTn id="56" dur="1000" fill="hold"/>
                                        <p:tgtEl>
                                          <p:spTgt spid="3">
                                            <p:txEl>
                                              <p:pRg st="5" end="5"/>
                                            </p:txEl>
                                          </p:spTgt>
                                        </p:tgtEl>
                                        <p:attrNameLst>
                                          <p:attrName>ppt_w</p:attrName>
                                        </p:attrNameLst>
                                      </p:cBhvr>
                                      <p:tavLst>
                                        <p:tav tm="0">
                                          <p:val>
                                            <p:strVal val="#ppt_w+.3"/>
                                          </p:val>
                                        </p:tav>
                                        <p:tav tm="100000">
                                          <p:val>
                                            <p:strVal val="#ppt_w"/>
                                          </p:val>
                                        </p:tav>
                                      </p:tavLst>
                                    </p:anim>
                                    <p:anim calcmode="lin" valueType="num">
                                      <p:cBhvr>
                                        <p:cTn id="57"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58"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5B7C5D7-3158-4BE9-8BE9-7E0238C59BC9}"/>
              </a:ext>
            </a:extLst>
          </p:cNvPr>
          <p:cNvPicPr>
            <a:picLocks noChangeAspect="1"/>
          </p:cNvPicPr>
          <p:nvPr/>
        </p:nvPicPr>
        <p:blipFill>
          <a:blip r:embed="rId2"/>
          <a:stretch>
            <a:fillRect/>
          </a:stretch>
        </p:blipFill>
        <p:spPr>
          <a:xfrm>
            <a:off x="0" y="0"/>
            <a:ext cx="9144000" cy="6857999"/>
          </a:xfrm>
          <a:prstGeom prst="rect">
            <a:avLst/>
          </a:prstGeom>
        </p:spPr>
      </p:pic>
      <p:sp>
        <p:nvSpPr>
          <p:cNvPr id="3" name="Marcador de contenido 2"/>
          <p:cNvSpPr>
            <a:spLocks noGrp="1"/>
          </p:cNvSpPr>
          <p:nvPr>
            <p:ph idx="1"/>
          </p:nvPr>
        </p:nvSpPr>
        <p:spPr>
          <a:xfrm>
            <a:off x="0" y="9704"/>
            <a:ext cx="5344732" cy="6848296"/>
          </a:xfrm>
        </p:spPr>
        <p:txBody>
          <a:bodyPr>
            <a:normAutofit fontScale="92500" lnSpcReduction="10000"/>
          </a:bodyPr>
          <a:lstStyle/>
          <a:p>
            <a:r>
              <a:rPr lang="es-ES" b="1" dirty="0">
                <a:solidFill>
                  <a:schemeClr val="bg1"/>
                </a:solidFill>
              </a:rPr>
              <a:t>Dios va a pagar a cada uno según lo que halla echo. </a:t>
            </a:r>
          </a:p>
          <a:p>
            <a:r>
              <a:rPr lang="es-ES" b="1" dirty="0">
                <a:solidFill>
                  <a:schemeClr val="bg1"/>
                </a:solidFill>
              </a:rPr>
              <a:t>II Corintios.5:10. </a:t>
            </a:r>
          </a:p>
          <a:p>
            <a:r>
              <a:rPr lang="es-ES" b="1" dirty="0">
                <a:solidFill>
                  <a:schemeClr val="bg1"/>
                </a:solidFill>
              </a:rPr>
              <a:t>Porque todos nosotros debemos comparecer ante el tribunal de Cristo, para que cada uno sea recompensado por sus hechos estando en el cuerpo, de acuerdo con lo que hizo, sea bueno o sea malo. </a:t>
            </a:r>
          </a:p>
          <a:p>
            <a:r>
              <a:rPr lang="es-ES" b="1" dirty="0">
                <a:solidFill>
                  <a:schemeClr val="bg1"/>
                </a:solidFill>
              </a:rPr>
              <a:t>Todo lo que el hombre siembre eso también va a cosechar en el día final. </a:t>
            </a:r>
          </a:p>
          <a:p>
            <a:r>
              <a:rPr lang="es-ES" b="1" dirty="0">
                <a:solidFill>
                  <a:schemeClr val="bg1"/>
                </a:solidFill>
              </a:rPr>
              <a:t>Gàlatas.6:7-9. </a:t>
            </a:r>
          </a:p>
          <a:p>
            <a:r>
              <a:rPr lang="es-ES" b="1" dirty="0">
                <a:solidFill>
                  <a:schemeClr val="bg1"/>
                </a:solidFill>
              </a:rPr>
              <a:t>No os dejéis engañar, de Dios nadie se burla; pues todo lo que el hombre siembre, eso también segará. </a:t>
            </a:r>
          </a:p>
          <a:p>
            <a:endParaRPr lang="es-ES" dirty="0"/>
          </a:p>
        </p:txBody>
      </p:sp>
      <p:pic>
        <p:nvPicPr>
          <p:cNvPr id="5" name="Imagen 4">
            <a:extLst>
              <a:ext uri="{FF2B5EF4-FFF2-40B4-BE49-F238E27FC236}">
                <a16:creationId xmlns:a16="http://schemas.microsoft.com/office/drawing/2014/main" id="{564F3E0C-F7A1-47D8-B5CA-383616AA69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47861" y="9703"/>
            <a:ext cx="3896139" cy="3038298"/>
          </a:xfrm>
          <a:prstGeom prst="rect">
            <a:avLst/>
          </a:prstGeom>
        </p:spPr>
      </p:pic>
      <p:pic>
        <p:nvPicPr>
          <p:cNvPr id="7" name="Imagen 6">
            <a:extLst>
              <a:ext uri="{FF2B5EF4-FFF2-40B4-BE49-F238E27FC236}">
                <a16:creationId xmlns:a16="http://schemas.microsoft.com/office/drawing/2014/main" id="{0BC148C8-DA56-4493-AB20-AFF7C99C93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46644" y="3057704"/>
            <a:ext cx="3697356" cy="3790593"/>
          </a:xfrm>
          <a:prstGeom prst="rect">
            <a:avLst/>
          </a:prstGeom>
        </p:spPr>
      </p:pic>
    </p:spTree>
    <p:extLst>
      <p:ext uri="{BB962C8B-B14F-4D97-AF65-F5344CB8AC3E}">
        <p14:creationId xmlns:p14="http://schemas.microsoft.com/office/powerpoint/2010/main" val="348480860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3"/>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3"/>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500" fill="hold"/>
                                        <p:tgtEl>
                                          <p:spTgt spid="5"/>
                                        </p:tgtEl>
                                        <p:attrNameLst>
                                          <p:attrName>ppt_w</p:attrName>
                                        </p:attrNameLst>
                                      </p:cBhvr>
                                      <p:tavLst>
                                        <p:tav tm="0">
                                          <p:val>
                                            <p:fltVal val="0"/>
                                          </p:val>
                                        </p:tav>
                                        <p:tav tm="100000">
                                          <p:val>
                                            <p:strVal val="#ppt_w"/>
                                          </p:val>
                                        </p:tav>
                                      </p:tavLst>
                                    </p:anim>
                                    <p:anim calcmode="lin" valueType="num">
                                      <p:cBhvr>
                                        <p:cTn id="29" dur="500" fill="hold"/>
                                        <p:tgtEl>
                                          <p:spTgt spid="5"/>
                                        </p:tgtEl>
                                        <p:attrNameLst>
                                          <p:attrName>ppt_h</p:attrName>
                                        </p:attrNameLst>
                                      </p:cBhvr>
                                      <p:tavLst>
                                        <p:tav tm="0">
                                          <p:val>
                                            <p:fltVal val="0"/>
                                          </p:val>
                                        </p:tav>
                                        <p:tav tm="100000">
                                          <p:val>
                                            <p:strVal val="#ppt_h"/>
                                          </p:val>
                                        </p:tav>
                                      </p:tavLst>
                                    </p:anim>
                                    <p:animEffect transition="in" filter="fade">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50" presetClass="entr" presetSubtype="0" decel="10000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p:cTn id="35" dur="1000" fill="hold"/>
                                        <p:tgtEl>
                                          <p:spTgt spid="3">
                                            <p:txEl>
                                              <p:pRg st="3" end="3"/>
                                            </p:txEl>
                                          </p:spTgt>
                                        </p:tgtEl>
                                        <p:attrNameLst>
                                          <p:attrName>ppt_w</p:attrName>
                                        </p:attrNameLst>
                                      </p:cBhvr>
                                      <p:tavLst>
                                        <p:tav tm="0">
                                          <p:val>
                                            <p:strVal val="#ppt_w+.3"/>
                                          </p:val>
                                        </p:tav>
                                        <p:tav tm="100000">
                                          <p:val>
                                            <p:strVal val="#ppt_w"/>
                                          </p:val>
                                        </p:tav>
                                      </p:tavLst>
                                    </p:anim>
                                    <p:anim calcmode="lin" valueType="num">
                                      <p:cBhvr>
                                        <p:cTn id="36"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7" dur="10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p:cTn id="42" dur="500" fill="hold"/>
                                        <p:tgtEl>
                                          <p:spTgt spid="7"/>
                                        </p:tgtEl>
                                        <p:attrNameLst>
                                          <p:attrName>ppt_w</p:attrName>
                                        </p:attrNameLst>
                                      </p:cBhvr>
                                      <p:tavLst>
                                        <p:tav tm="0">
                                          <p:val>
                                            <p:fltVal val="0"/>
                                          </p:val>
                                        </p:tav>
                                        <p:tav tm="100000">
                                          <p:val>
                                            <p:strVal val="#ppt_w"/>
                                          </p:val>
                                        </p:tav>
                                      </p:tavLst>
                                    </p:anim>
                                    <p:anim calcmode="lin" valueType="num">
                                      <p:cBhvr>
                                        <p:cTn id="43" dur="500" fill="hold"/>
                                        <p:tgtEl>
                                          <p:spTgt spid="7"/>
                                        </p:tgtEl>
                                        <p:attrNameLst>
                                          <p:attrName>ppt_h</p:attrName>
                                        </p:attrNameLst>
                                      </p:cBhvr>
                                      <p:tavLst>
                                        <p:tav tm="0">
                                          <p:val>
                                            <p:fltVal val="0"/>
                                          </p:val>
                                        </p:tav>
                                        <p:tav tm="100000">
                                          <p:val>
                                            <p:strVal val="#ppt_h"/>
                                          </p:val>
                                        </p:tav>
                                      </p:tavLst>
                                    </p:anim>
                                    <p:animEffect transition="in" filter="fade">
                                      <p:cBhvr>
                                        <p:cTn id="44" dur="500"/>
                                        <p:tgtEl>
                                          <p:spTgt spid="7"/>
                                        </p:tgtEl>
                                      </p:cBhvr>
                                    </p:animEffect>
                                  </p:childTnLst>
                                </p:cTn>
                              </p:par>
                            </p:childTnLst>
                          </p:cTn>
                        </p:par>
                      </p:childTnLst>
                    </p:cTn>
                  </p:par>
                  <p:par>
                    <p:cTn id="45" fill="hold">
                      <p:stCondLst>
                        <p:cond delay="indefinite"/>
                      </p:stCondLst>
                      <p:childTnLst>
                        <p:par>
                          <p:cTn id="46" fill="hold">
                            <p:stCondLst>
                              <p:cond delay="0"/>
                            </p:stCondLst>
                            <p:childTnLst>
                              <p:par>
                                <p:cTn id="47" presetID="50" presetClass="entr" presetSubtype="0" decel="100000" fill="hold" nodeType="clickEffect">
                                  <p:stCondLst>
                                    <p:cond delay="0"/>
                                  </p:stCondLst>
                                  <p:childTnLst>
                                    <p:set>
                                      <p:cBhvr>
                                        <p:cTn id="48" dur="1" fill="hold">
                                          <p:stCondLst>
                                            <p:cond delay="0"/>
                                          </p:stCondLst>
                                        </p:cTn>
                                        <p:tgtEl>
                                          <p:spTgt spid="3">
                                            <p:txEl>
                                              <p:pRg st="4" end="4"/>
                                            </p:txEl>
                                          </p:spTgt>
                                        </p:tgtEl>
                                        <p:attrNameLst>
                                          <p:attrName>style.visibility</p:attrName>
                                        </p:attrNameLst>
                                      </p:cBhvr>
                                      <p:to>
                                        <p:strVal val="visible"/>
                                      </p:to>
                                    </p:set>
                                    <p:anim calcmode="lin" valueType="num">
                                      <p:cBhvr>
                                        <p:cTn id="49" dur="1000" fill="hold"/>
                                        <p:tgtEl>
                                          <p:spTgt spid="3">
                                            <p:txEl>
                                              <p:pRg st="4" end="4"/>
                                            </p:txEl>
                                          </p:spTgt>
                                        </p:tgtEl>
                                        <p:attrNameLst>
                                          <p:attrName>ppt_w</p:attrName>
                                        </p:attrNameLst>
                                      </p:cBhvr>
                                      <p:tavLst>
                                        <p:tav tm="0">
                                          <p:val>
                                            <p:strVal val="#ppt_w+.3"/>
                                          </p:val>
                                        </p:tav>
                                        <p:tav tm="100000">
                                          <p:val>
                                            <p:strVal val="#ppt_w"/>
                                          </p:val>
                                        </p:tav>
                                      </p:tavLst>
                                    </p:anim>
                                    <p:anim calcmode="lin" valueType="num">
                                      <p:cBhvr>
                                        <p:cTn id="50"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51" dur="1000"/>
                                        <p:tgtEl>
                                          <p:spTgt spid="3">
                                            <p:txEl>
                                              <p:pRg st="4" end="4"/>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0" presetClass="entr" presetSubtype="0" decel="100000" fill="hold" nodeType="clickEffect">
                                  <p:stCondLst>
                                    <p:cond delay="0"/>
                                  </p:stCondLst>
                                  <p:childTnLst>
                                    <p:set>
                                      <p:cBhvr>
                                        <p:cTn id="55" dur="1" fill="hold">
                                          <p:stCondLst>
                                            <p:cond delay="0"/>
                                          </p:stCondLst>
                                        </p:cTn>
                                        <p:tgtEl>
                                          <p:spTgt spid="3">
                                            <p:txEl>
                                              <p:pRg st="5" end="5"/>
                                            </p:txEl>
                                          </p:spTgt>
                                        </p:tgtEl>
                                        <p:attrNameLst>
                                          <p:attrName>style.visibility</p:attrName>
                                        </p:attrNameLst>
                                      </p:cBhvr>
                                      <p:to>
                                        <p:strVal val="visible"/>
                                      </p:to>
                                    </p:set>
                                    <p:anim calcmode="lin" valueType="num">
                                      <p:cBhvr>
                                        <p:cTn id="56" dur="1000" fill="hold"/>
                                        <p:tgtEl>
                                          <p:spTgt spid="3">
                                            <p:txEl>
                                              <p:pRg st="5" end="5"/>
                                            </p:txEl>
                                          </p:spTgt>
                                        </p:tgtEl>
                                        <p:attrNameLst>
                                          <p:attrName>ppt_w</p:attrName>
                                        </p:attrNameLst>
                                      </p:cBhvr>
                                      <p:tavLst>
                                        <p:tav tm="0">
                                          <p:val>
                                            <p:strVal val="#ppt_w+.3"/>
                                          </p:val>
                                        </p:tav>
                                        <p:tav tm="100000">
                                          <p:val>
                                            <p:strVal val="#ppt_w"/>
                                          </p:val>
                                        </p:tav>
                                      </p:tavLst>
                                    </p:anim>
                                    <p:anim calcmode="lin" valueType="num">
                                      <p:cBhvr>
                                        <p:cTn id="57"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58"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5BEC112A-6DD0-499E-9072-7C7DF07F95BC}"/>
              </a:ext>
            </a:extLst>
          </p:cNvPr>
          <p:cNvPicPr>
            <a:picLocks noChangeAspect="1"/>
          </p:cNvPicPr>
          <p:nvPr/>
        </p:nvPicPr>
        <p:blipFill>
          <a:blip r:embed="rId2"/>
          <a:stretch>
            <a:fillRect/>
          </a:stretch>
        </p:blipFill>
        <p:spPr>
          <a:xfrm>
            <a:off x="0" y="0"/>
            <a:ext cx="9144000" cy="6857999"/>
          </a:xfrm>
          <a:prstGeom prst="rect">
            <a:avLst/>
          </a:prstGeom>
        </p:spPr>
      </p:pic>
      <p:sp>
        <p:nvSpPr>
          <p:cNvPr id="3" name="Marcador de contenido 2"/>
          <p:cNvSpPr>
            <a:spLocks noGrp="1"/>
          </p:cNvSpPr>
          <p:nvPr>
            <p:ph idx="1"/>
          </p:nvPr>
        </p:nvSpPr>
        <p:spPr>
          <a:xfrm>
            <a:off x="0" y="9704"/>
            <a:ext cx="5344732" cy="6848296"/>
          </a:xfrm>
        </p:spPr>
        <p:txBody>
          <a:bodyPr>
            <a:normAutofit lnSpcReduction="10000"/>
          </a:bodyPr>
          <a:lstStyle/>
          <a:p>
            <a:r>
              <a:rPr lang="es-ES" b="1" dirty="0">
                <a:solidFill>
                  <a:schemeClr val="bg1"/>
                </a:solidFill>
              </a:rPr>
              <a:t>V.8.</a:t>
            </a:r>
          </a:p>
          <a:p>
            <a:r>
              <a:rPr lang="es-ES" b="1" dirty="0">
                <a:solidFill>
                  <a:schemeClr val="bg1"/>
                </a:solidFill>
              </a:rPr>
              <a:t>Porque el que siembra para su propia carne, de la carne segará corrupción, pero el que siembra para el Espíritu, del Espíritu segará vida eterna. </a:t>
            </a:r>
          </a:p>
          <a:p>
            <a:r>
              <a:rPr lang="es-ES" b="1" dirty="0">
                <a:solidFill>
                  <a:schemeClr val="bg1"/>
                </a:solidFill>
              </a:rPr>
              <a:t>V.9.</a:t>
            </a:r>
          </a:p>
          <a:p>
            <a:r>
              <a:rPr lang="es-ES" b="1" dirty="0">
                <a:solidFill>
                  <a:schemeClr val="bg1"/>
                </a:solidFill>
              </a:rPr>
              <a:t>Y no nos cansemos de hacer el bien, pues a su tiempo, si no nos cansamos, segaremos.</a:t>
            </a:r>
          </a:p>
          <a:p>
            <a:r>
              <a:rPr lang="es-ES" b="1" dirty="0">
                <a:solidFill>
                  <a:schemeClr val="bg1"/>
                </a:solidFill>
              </a:rPr>
              <a:t>Y es por eso que no nos debemos de cansar de hacer el bien, ni de servir a Dios. </a:t>
            </a:r>
          </a:p>
          <a:p>
            <a:r>
              <a:rPr lang="es-ES" b="1" dirty="0">
                <a:solidFill>
                  <a:schemeClr val="bg1"/>
                </a:solidFill>
              </a:rPr>
              <a:t>Ya que obtendremos la vida eterna como recompensa en el día final. </a:t>
            </a:r>
          </a:p>
          <a:p>
            <a:r>
              <a:rPr lang="es-ES" b="1" dirty="0">
                <a:solidFill>
                  <a:schemeClr val="bg1"/>
                </a:solidFill>
              </a:rPr>
              <a:t>II Timoteo.4:6-8.</a:t>
            </a:r>
          </a:p>
        </p:txBody>
      </p:sp>
      <p:pic>
        <p:nvPicPr>
          <p:cNvPr id="7" name="Imagen 6">
            <a:extLst>
              <a:ext uri="{FF2B5EF4-FFF2-40B4-BE49-F238E27FC236}">
                <a16:creationId xmlns:a16="http://schemas.microsoft.com/office/drawing/2014/main" id="{53D4AC54-D8C1-4A6D-861D-0987311EC8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5827" y="3428999"/>
            <a:ext cx="3848171" cy="3419297"/>
          </a:xfrm>
          <a:prstGeom prst="rect">
            <a:avLst/>
          </a:prstGeom>
        </p:spPr>
      </p:pic>
      <p:pic>
        <p:nvPicPr>
          <p:cNvPr id="6" name="Imagen 5">
            <a:extLst>
              <a:ext uri="{FF2B5EF4-FFF2-40B4-BE49-F238E27FC236}">
                <a16:creationId xmlns:a16="http://schemas.microsoft.com/office/drawing/2014/main" id="{091A9B38-AA26-4D51-92B2-23776B9EDF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44732" y="-9703"/>
            <a:ext cx="3799266" cy="3438701"/>
          </a:xfrm>
          <a:prstGeom prst="rect">
            <a:avLst/>
          </a:prstGeom>
        </p:spPr>
      </p:pic>
    </p:spTree>
    <p:extLst>
      <p:ext uri="{BB962C8B-B14F-4D97-AF65-F5344CB8AC3E}">
        <p14:creationId xmlns:p14="http://schemas.microsoft.com/office/powerpoint/2010/main" val="12106496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3"/>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1000" fill="hold"/>
                                        <p:tgtEl>
                                          <p:spTgt spid="3">
                                            <p:txEl>
                                              <p:pRg st="2" end="2"/>
                                            </p:txEl>
                                          </p:spTgt>
                                        </p:tgtEl>
                                        <p:attrNameLst>
                                          <p:attrName>ppt_w</p:attrName>
                                        </p:attrNameLst>
                                      </p:cBhvr>
                                      <p:tavLst>
                                        <p:tav tm="0">
                                          <p:val>
                                            <p:strVal val="#ppt_w+.3"/>
                                          </p:val>
                                        </p:tav>
                                        <p:tav tm="100000">
                                          <p:val>
                                            <p:strVal val="#ppt_w"/>
                                          </p:val>
                                        </p:tav>
                                      </p:tavLst>
                                    </p:anim>
                                    <p:anim calcmode="lin" valueType="num">
                                      <p:cBhvr>
                                        <p:cTn id="29"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0" presetClass="entr" presetSubtype="0" decel="10000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p:cTn id="35" dur="1000" fill="hold"/>
                                        <p:tgtEl>
                                          <p:spTgt spid="3">
                                            <p:txEl>
                                              <p:pRg st="3" end="3"/>
                                            </p:txEl>
                                          </p:spTgt>
                                        </p:tgtEl>
                                        <p:attrNameLst>
                                          <p:attrName>ppt_w</p:attrName>
                                        </p:attrNameLst>
                                      </p:cBhvr>
                                      <p:tavLst>
                                        <p:tav tm="0">
                                          <p:val>
                                            <p:strVal val="#ppt_w+.3"/>
                                          </p:val>
                                        </p:tav>
                                        <p:tav tm="100000">
                                          <p:val>
                                            <p:strVal val="#ppt_w"/>
                                          </p:val>
                                        </p:tav>
                                      </p:tavLst>
                                    </p:anim>
                                    <p:anim calcmode="lin" valueType="num">
                                      <p:cBhvr>
                                        <p:cTn id="36"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7" dur="10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p:cTn id="42" dur="500" fill="hold"/>
                                        <p:tgtEl>
                                          <p:spTgt spid="7"/>
                                        </p:tgtEl>
                                        <p:attrNameLst>
                                          <p:attrName>ppt_w</p:attrName>
                                        </p:attrNameLst>
                                      </p:cBhvr>
                                      <p:tavLst>
                                        <p:tav tm="0">
                                          <p:val>
                                            <p:fltVal val="0"/>
                                          </p:val>
                                        </p:tav>
                                        <p:tav tm="100000">
                                          <p:val>
                                            <p:strVal val="#ppt_w"/>
                                          </p:val>
                                        </p:tav>
                                      </p:tavLst>
                                    </p:anim>
                                    <p:anim calcmode="lin" valueType="num">
                                      <p:cBhvr>
                                        <p:cTn id="43" dur="500" fill="hold"/>
                                        <p:tgtEl>
                                          <p:spTgt spid="7"/>
                                        </p:tgtEl>
                                        <p:attrNameLst>
                                          <p:attrName>ppt_h</p:attrName>
                                        </p:attrNameLst>
                                      </p:cBhvr>
                                      <p:tavLst>
                                        <p:tav tm="0">
                                          <p:val>
                                            <p:fltVal val="0"/>
                                          </p:val>
                                        </p:tav>
                                        <p:tav tm="100000">
                                          <p:val>
                                            <p:strVal val="#ppt_h"/>
                                          </p:val>
                                        </p:tav>
                                      </p:tavLst>
                                    </p:anim>
                                    <p:animEffect transition="in" filter="fade">
                                      <p:cBhvr>
                                        <p:cTn id="44" dur="500"/>
                                        <p:tgtEl>
                                          <p:spTgt spid="7"/>
                                        </p:tgtEl>
                                      </p:cBhvr>
                                    </p:animEffect>
                                  </p:childTnLst>
                                </p:cTn>
                              </p:par>
                            </p:childTnLst>
                          </p:cTn>
                        </p:par>
                      </p:childTnLst>
                    </p:cTn>
                  </p:par>
                  <p:par>
                    <p:cTn id="45" fill="hold">
                      <p:stCondLst>
                        <p:cond delay="indefinite"/>
                      </p:stCondLst>
                      <p:childTnLst>
                        <p:par>
                          <p:cTn id="46" fill="hold">
                            <p:stCondLst>
                              <p:cond delay="0"/>
                            </p:stCondLst>
                            <p:childTnLst>
                              <p:par>
                                <p:cTn id="47" presetID="50" presetClass="entr" presetSubtype="0" decel="100000" fill="hold" nodeType="clickEffect">
                                  <p:stCondLst>
                                    <p:cond delay="0"/>
                                  </p:stCondLst>
                                  <p:childTnLst>
                                    <p:set>
                                      <p:cBhvr>
                                        <p:cTn id="48" dur="1" fill="hold">
                                          <p:stCondLst>
                                            <p:cond delay="0"/>
                                          </p:stCondLst>
                                        </p:cTn>
                                        <p:tgtEl>
                                          <p:spTgt spid="3">
                                            <p:txEl>
                                              <p:pRg st="4" end="4"/>
                                            </p:txEl>
                                          </p:spTgt>
                                        </p:tgtEl>
                                        <p:attrNameLst>
                                          <p:attrName>style.visibility</p:attrName>
                                        </p:attrNameLst>
                                      </p:cBhvr>
                                      <p:to>
                                        <p:strVal val="visible"/>
                                      </p:to>
                                    </p:set>
                                    <p:anim calcmode="lin" valueType="num">
                                      <p:cBhvr>
                                        <p:cTn id="49" dur="1000" fill="hold"/>
                                        <p:tgtEl>
                                          <p:spTgt spid="3">
                                            <p:txEl>
                                              <p:pRg st="4" end="4"/>
                                            </p:txEl>
                                          </p:spTgt>
                                        </p:tgtEl>
                                        <p:attrNameLst>
                                          <p:attrName>ppt_w</p:attrName>
                                        </p:attrNameLst>
                                      </p:cBhvr>
                                      <p:tavLst>
                                        <p:tav tm="0">
                                          <p:val>
                                            <p:strVal val="#ppt_w+.3"/>
                                          </p:val>
                                        </p:tav>
                                        <p:tav tm="100000">
                                          <p:val>
                                            <p:strVal val="#ppt_w"/>
                                          </p:val>
                                        </p:tav>
                                      </p:tavLst>
                                    </p:anim>
                                    <p:anim calcmode="lin" valueType="num">
                                      <p:cBhvr>
                                        <p:cTn id="50"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51" dur="1000"/>
                                        <p:tgtEl>
                                          <p:spTgt spid="3">
                                            <p:txEl>
                                              <p:pRg st="4" end="4"/>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0" presetClass="entr" presetSubtype="0" decel="100000" fill="hold" nodeType="clickEffect">
                                  <p:stCondLst>
                                    <p:cond delay="0"/>
                                  </p:stCondLst>
                                  <p:childTnLst>
                                    <p:set>
                                      <p:cBhvr>
                                        <p:cTn id="55" dur="1" fill="hold">
                                          <p:stCondLst>
                                            <p:cond delay="0"/>
                                          </p:stCondLst>
                                        </p:cTn>
                                        <p:tgtEl>
                                          <p:spTgt spid="3">
                                            <p:txEl>
                                              <p:pRg st="5" end="5"/>
                                            </p:txEl>
                                          </p:spTgt>
                                        </p:tgtEl>
                                        <p:attrNameLst>
                                          <p:attrName>style.visibility</p:attrName>
                                        </p:attrNameLst>
                                      </p:cBhvr>
                                      <p:to>
                                        <p:strVal val="visible"/>
                                      </p:to>
                                    </p:set>
                                    <p:anim calcmode="lin" valueType="num">
                                      <p:cBhvr>
                                        <p:cTn id="56" dur="1000" fill="hold"/>
                                        <p:tgtEl>
                                          <p:spTgt spid="3">
                                            <p:txEl>
                                              <p:pRg st="5" end="5"/>
                                            </p:txEl>
                                          </p:spTgt>
                                        </p:tgtEl>
                                        <p:attrNameLst>
                                          <p:attrName>ppt_w</p:attrName>
                                        </p:attrNameLst>
                                      </p:cBhvr>
                                      <p:tavLst>
                                        <p:tav tm="0">
                                          <p:val>
                                            <p:strVal val="#ppt_w+.3"/>
                                          </p:val>
                                        </p:tav>
                                        <p:tav tm="100000">
                                          <p:val>
                                            <p:strVal val="#ppt_w"/>
                                          </p:val>
                                        </p:tav>
                                      </p:tavLst>
                                    </p:anim>
                                    <p:anim calcmode="lin" valueType="num">
                                      <p:cBhvr>
                                        <p:cTn id="57"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58" dur="1000"/>
                                        <p:tgtEl>
                                          <p:spTgt spid="3">
                                            <p:txEl>
                                              <p:pRg st="5" end="5"/>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0" presetClass="entr" presetSubtype="0" decel="100000" fill="hold" nodeType="clickEffect">
                                  <p:stCondLst>
                                    <p:cond delay="0"/>
                                  </p:stCondLst>
                                  <p:childTnLst>
                                    <p:set>
                                      <p:cBhvr>
                                        <p:cTn id="62" dur="1" fill="hold">
                                          <p:stCondLst>
                                            <p:cond delay="0"/>
                                          </p:stCondLst>
                                        </p:cTn>
                                        <p:tgtEl>
                                          <p:spTgt spid="3">
                                            <p:txEl>
                                              <p:pRg st="6" end="6"/>
                                            </p:txEl>
                                          </p:spTgt>
                                        </p:tgtEl>
                                        <p:attrNameLst>
                                          <p:attrName>style.visibility</p:attrName>
                                        </p:attrNameLst>
                                      </p:cBhvr>
                                      <p:to>
                                        <p:strVal val="visible"/>
                                      </p:to>
                                    </p:set>
                                    <p:anim calcmode="lin" valueType="num">
                                      <p:cBhvr>
                                        <p:cTn id="63" dur="1000" fill="hold"/>
                                        <p:tgtEl>
                                          <p:spTgt spid="3">
                                            <p:txEl>
                                              <p:pRg st="6" end="6"/>
                                            </p:txEl>
                                          </p:spTgt>
                                        </p:tgtEl>
                                        <p:attrNameLst>
                                          <p:attrName>ppt_w</p:attrName>
                                        </p:attrNameLst>
                                      </p:cBhvr>
                                      <p:tavLst>
                                        <p:tav tm="0">
                                          <p:val>
                                            <p:strVal val="#ppt_w+.3"/>
                                          </p:val>
                                        </p:tav>
                                        <p:tav tm="100000">
                                          <p:val>
                                            <p:strVal val="#ppt_w"/>
                                          </p:val>
                                        </p:tav>
                                      </p:tavLst>
                                    </p:anim>
                                    <p:anim calcmode="lin" valueType="num">
                                      <p:cBhvr>
                                        <p:cTn id="64" dur="10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65"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0AB47DAE-6F4B-4EAD-9C43-A58C215EC621}"/>
              </a:ext>
            </a:extLst>
          </p:cNvPr>
          <p:cNvPicPr>
            <a:picLocks noChangeAspect="1"/>
          </p:cNvPicPr>
          <p:nvPr/>
        </p:nvPicPr>
        <p:blipFill>
          <a:blip r:embed="rId2"/>
          <a:stretch>
            <a:fillRect/>
          </a:stretch>
        </p:blipFill>
        <p:spPr>
          <a:xfrm>
            <a:off x="0" y="0"/>
            <a:ext cx="9144000" cy="6857999"/>
          </a:xfrm>
          <a:prstGeom prst="rect">
            <a:avLst/>
          </a:prstGeom>
        </p:spPr>
      </p:pic>
      <p:sp>
        <p:nvSpPr>
          <p:cNvPr id="3" name="Marcador de contenido 2"/>
          <p:cNvSpPr>
            <a:spLocks noGrp="1"/>
          </p:cNvSpPr>
          <p:nvPr>
            <p:ph idx="1"/>
          </p:nvPr>
        </p:nvSpPr>
        <p:spPr>
          <a:xfrm>
            <a:off x="0" y="9704"/>
            <a:ext cx="5344732" cy="6848296"/>
          </a:xfrm>
        </p:spPr>
        <p:txBody>
          <a:bodyPr>
            <a:normAutofit fontScale="92500" lnSpcReduction="10000"/>
          </a:bodyPr>
          <a:lstStyle/>
          <a:p>
            <a:r>
              <a:rPr lang="es-ES" b="1" dirty="0">
                <a:solidFill>
                  <a:schemeClr val="bg1"/>
                </a:solidFill>
              </a:rPr>
              <a:t>Porque yo ya estoy para ser derramado como una ofrenda de libación, y el tiempo de mi partida ha llegado. </a:t>
            </a:r>
          </a:p>
          <a:p>
            <a:r>
              <a:rPr lang="es-ES" b="1" dirty="0">
                <a:solidFill>
                  <a:schemeClr val="bg1"/>
                </a:solidFill>
              </a:rPr>
              <a:t>V.7.</a:t>
            </a:r>
          </a:p>
          <a:p>
            <a:r>
              <a:rPr lang="es-ES" b="1" dirty="0">
                <a:solidFill>
                  <a:schemeClr val="bg1"/>
                </a:solidFill>
              </a:rPr>
              <a:t>He peleado la buena batalla, he terminado la carrera, he guardado la fe. </a:t>
            </a:r>
          </a:p>
          <a:p>
            <a:r>
              <a:rPr lang="es-ES" b="1" dirty="0">
                <a:solidFill>
                  <a:schemeClr val="bg1"/>
                </a:solidFill>
              </a:rPr>
              <a:t>V.8.</a:t>
            </a:r>
          </a:p>
          <a:p>
            <a:r>
              <a:rPr lang="es-ES" b="1" dirty="0">
                <a:solidFill>
                  <a:schemeClr val="bg1"/>
                </a:solidFill>
              </a:rPr>
              <a:t>En el futuro me está reservada la corona de justicia que el Señor, el Juez justo, me entregará en aquel día; y no sólo a mí, sino también a todos los que aman su venida. </a:t>
            </a:r>
          </a:p>
          <a:p>
            <a:r>
              <a:rPr lang="es-ES" b="1" dirty="0">
                <a:solidFill>
                  <a:schemeClr val="bg1"/>
                </a:solidFill>
              </a:rPr>
              <a:t>Las escrituras nos animan para trabajar sin descansar en la obra del Señor por que El nos va a dar la recompensa. </a:t>
            </a:r>
          </a:p>
        </p:txBody>
      </p:sp>
      <p:pic>
        <p:nvPicPr>
          <p:cNvPr id="5" name="Imagen 4">
            <a:extLst>
              <a:ext uri="{FF2B5EF4-FFF2-40B4-BE49-F238E27FC236}">
                <a16:creationId xmlns:a16="http://schemas.microsoft.com/office/drawing/2014/main" id="{EB4EE23D-BC81-47B5-BDB1-7D444969D3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4986" y="9703"/>
            <a:ext cx="4039014" cy="3608140"/>
          </a:xfrm>
          <a:prstGeom prst="rect">
            <a:avLst/>
          </a:prstGeom>
        </p:spPr>
      </p:pic>
      <p:pic>
        <p:nvPicPr>
          <p:cNvPr id="7" name="Imagen 6">
            <a:extLst>
              <a:ext uri="{FF2B5EF4-FFF2-40B4-BE49-F238E27FC236}">
                <a16:creationId xmlns:a16="http://schemas.microsoft.com/office/drawing/2014/main" id="{46610216-3236-4928-BDF6-AEC062448C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44732" y="3477452"/>
            <a:ext cx="3799268" cy="3333750"/>
          </a:xfrm>
          <a:prstGeom prst="rect">
            <a:avLst/>
          </a:prstGeom>
        </p:spPr>
      </p:pic>
    </p:spTree>
    <p:extLst>
      <p:ext uri="{BB962C8B-B14F-4D97-AF65-F5344CB8AC3E}">
        <p14:creationId xmlns:p14="http://schemas.microsoft.com/office/powerpoint/2010/main" val="177317198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1000" fill="hold"/>
                                        <p:tgtEl>
                                          <p:spTgt spid="3">
                                            <p:txEl>
                                              <p:pRg st="1" end="1"/>
                                            </p:txEl>
                                          </p:spTgt>
                                        </p:tgtEl>
                                        <p:attrNameLst>
                                          <p:attrName>ppt_w</p:attrName>
                                        </p:attrNameLst>
                                      </p:cBhvr>
                                      <p:tavLst>
                                        <p:tav tm="0">
                                          <p:val>
                                            <p:strVal val="#ppt_w+.3"/>
                                          </p:val>
                                        </p:tav>
                                        <p:tav tm="100000">
                                          <p:val>
                                            <p:strVal val="#ppt_w"/>
                                          </p:val>
                                        </p:tav>
                                      </p:tavLst>
                                    </p:anim>
                                    <p:anim calcmode="lin" valueType="num">
                                      <p:cBhvr>
                                        <p:cTn id="22"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1000" fill="hold"/>
                                        <p:tgtEl>
                                          <p:spTgt spid="3">
                                            <p:txEl>
                                              <p:pRg st="2" end="2"/>
                                            </p:txEl>
                                          </p:spTgt>
                                        </p:tgtEl>
                                        <p:attrNameLst>
                                          <p:attrName>ppt_w</p:attrName>
                                        </p:attrNameLst>
                                      </p:cBhvr>
                                      <p:tavLst>
                                        <p:tav tm="0">
                                          <p:val>
                                            <p:strVal val="#ppt_w+.3"/>
                                          </p:val>
                                        </p:tav>
                                        <p:tav tm="100000">
                                          <p:val>
                                            <p:strVal val="#ppt_w"/>
                                          </p:val>
                                        </p:tav>
                                      </p:tavLst>
                                    </p:anim>
                                    <p:anim calcmode="lin" valueType="num">
                                      <p:cBhvr>
                                        <p:cTn id="29"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0" presetClass="entr" presetSubtype="0" decel="10000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p:cTn id="35" dur="1000" fill="hold"/>
                                        <p:tgtEl>
                                          <p:spTgt spid="3">
                                            <p:txEl>
                                              <p:pRg st="3" end="3"/>
                                            </p:txEl>
                                          </p:spTgt>
                                        </p:tgtEl>
                                        <p:attrNameLst>
                                          <p:attrName>ppt_w</p:attrName>
                                        </p:attrNameLst>
                                      </p:cBhvr>
                                      <p:tavLst>
                                        <p:tav tm="0">
                                          <p:val>
                                            <p:strVal val="#ppt_w+.3"/>
                                          </p:val>
                                        </p:tav>
                                        <p:tav tm="100000">
                                          <p:val>
                                            <p:strVal val="#ppt_w"/>
                                          </p:val>
                                        </p:tav>
                                      </p:tavLst>
                                    </p:anim>
                                    <p:anim calcmode="lin" valueType="num">
                                      <p:cBhvr>
                                        <p:cTn id="36"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7" dur="10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0" presetClass="entr" presetSubtype="0" decel="100000" fill="hold"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 calcmode="lin" valueType="num">
                                      <p:cBhvr>
                                        <p:cTn id="42" dur="1000" fill="hold"/>
                                        <p:tgtEl>
                                          <p:spTgt spid="3">
                                            <p:txEl>
                                              <p:pRg st="4" end="4"/>
                                            </p:txEl>
                                          </p:spTgt>
                                        </p:tgtEl>
                                        <p:attrNameLst>
                                          <p:attrName>ppt_w</p:attrName>
                                        </p:attrNameLst>
                                      </p:cBhvr>
                                      <p:tavLst>
                                        <p:tav tm="0">
                                          <p:val>
                                            <p:strVal val="#ppt_w+.3"/>
                                          </p:val>
                                        </p:tav>
                                        <p:tav tm="100000">
                                          <p:val>
                                            <p:strVal val="#ppt_w"/>
                                          </p:val>
                                        </p:tav>
                                      </p:tavLst>
                                    </p:anim>
                                    <p:anim calcmode="lin" valueType="num">
                                      <p:cBhvr>
                                        <p:cTn id="43"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44" dur="1000"/>
                                        <p:tgtEl>
                                          <p:spTgt spid="3">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p:cTn id="49" dur="500" fill="hold"/>
                                        <p:tgtEl>
                                          <p:spTgt spid="7"/>
                                        </p:tgtEl>
                                        <p:attrNameLst>
                                          <p:attrName>ppt_w</p:attrName>
                                        </p:attrNameLst>
                                      </p:cBhvr>
                                      <p:tavLst>
                                        <p:tav tm="0">
                                          <p:val>
                                            <p:fltVal val="0"/>
                                          </p:val>
                                        </p:tav>
                                        <p:tav tm="100000">
                                          <p:val>
                                            <p:strVal val="#ppt_w"/>
                                          </p:val>
                                        </p:tav>
                                      </p:tavLst>
                                    </p:anim>
                                    <p:anim calcmode="lin" valueType="num">
                                      <p:cBhvr>
                                        <p:cTn id="50" dur="500" fill="hold"/>
                                        <p:tgtEl>
                                          <p:spTgt spid="7"/>
                                        </p:tgtEl>
                                        <p:attrNameLst>
                                          <p:attrName>ppt_h</p:attrName>
                                        </p:attrNameLst>
                                      </p:cBhvr>
                                      <p:tavLst>
                                        <p:tav tm="0">
                                          <p:val>
                                            <p:fltVal val="0"/>
                                          </p:val>
                                        </p:tav>
                                        <p:tav tm="100000">
                                          <p:val>
                                            <p:strVal val="#ppt_h"/>
                                          </p:val>
                                        </p:tav>
                                      </p:tavLst>
                                    </p:anim>
                                    <p:animEffect transition="in" filter="fade">
                                      <p:cBhvr>
                                        <p:cTn id="51" dur="500"/>
                                        <p:tgtEl>
                                          <p:spTgt spid="7"/>
                                        </p:tgtEl>
                                      </p:cBhvr>
                                    </p:animEffect>
                                  </p:childTnLst>
                                </p:cTn>
                              </p:par>
                            </p:childTnLst>
                          </p:cTn>
                        </p:par>
                      </p:childTnLst>
                    </p:cTn>
                  </p:par>
                  <p:par>
                    <p:cTn id="52" fill="hold">
                      <p:stCondLst>
                        <p:cond delay="indefinite"/>
                      </p:stCondLst>
                      <p:childTnLst>
                        <p:par>
                          <p:cTn id="53" fill="hold">
                            <p:stCondLst>
                              <p:cond delay="0"/>
                            </p:stCondLst>
                            <p:childTnLst>
                              <p:par>
                                <p:cTn id="54" presetID="50" presetClass="entr" presetSubtype="0" decel="100000" fill="hold" nodeType="clickEffect">
                                  <p:stCondLst>
                                    <p:cond delay="0"/>
                                  </p:stCondLst>
                                  <p:childTnLst>
                                    <p:set>
                                      <p:cBhvr>
                                        <p:cTn id="55" dur="1" fill="hold">
                                          <p:stCondLst>
                                            <p:cond delay="0"/>
                                          </p:stCondLst>
                                        </p:cTn>
                                        <p:tgtEl>
                                          <p:spTgt spid="3">
                                            <p:txEl>
                                              <p:pRg st="5" end="5"/>
                                            </p:txEl>
                                          </p:spTgt>
                                        </p:tgtEl>
                                        <p:attrNameLst>
                                          <p:attrName>style.visibility</p:attrName>
                                        </p:attrNameLst>
                                      </p:cBhvr>
                                      <p:to>
                                        <p:strVal val="visible"/>
                                      </p:to>
                                    </p:set>
                                    <p:anim calcmode="lin" valueType="num">
                                      <p:cBhvr>
                                        <p:cTn id="56" dur="1000" fill="hold"/>
                                        <p:tgtEl>
                                          <p:spTgt spid="3">
                                            <p:txEl>
                                              <p:pRg st="5" end="5"/>
                                            </p:txEl>
                                          </p:spTgt>
                                        </p:tgtEl>
                                        <p:attrNameLst>
                                          <p:attrName>ppt_w</p:attrName>
                                        </p:attrNameLst>
                                      </p:cBhvr>
                                      <p:tavLst>
                                        <p:tav tm="0">
                                          <p:val>
                                            <p:strVal val="#ppt_w+.3"/>
                                          </p:val>
                                        </p:tav>
                                        <p:tav tm="100000">
                                          <p:val>
                                            <p:strVal val="#ppt_w"/>
                                          </p:val>
                                        </p:tav>
                                      </p:tavLst>
                                    </p:anim>
                                    <p:anim calcmode="lin" valueType="num">
                                      <p:cBhvr>
                                        <p:cTn id="57"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58"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4E5EAAE8-02B7-45C3-9A0B-934CD5AD324F}"/>
              </a:ext>
            </a:extLst>
          </p:cNvPr>
          <p:cNvPicPr>
            <a:picLocks noChangeAspect="1"/>
          </p:cNvPicPr>
          <p:nvPr/>
        </p:nvPicPr>
        <p:blipFill>
          <a:blip r:embed="rId2"/>
          <a:stretch>
            <a:fillRect/>
          </a:stretch>
        </p:blipFill>
        <p:spPr>
          <a:xfrm>
            <a:off x="0" y="0"/>
            <a:ext cx="9144000" cy="6857999"/>
          </a:xfrm>
          <a:prstGeom prst="rect">
            <a:avLst/>
          </a:prstGeom>
        </p:spPr>
      </p:pic>
      <p:sp>
        <p:nvSpPr>
          <p:cNvPr id="3" name="Marcador de contenido 2"/>
          <p:cNvSpPr>
            <a:spLocks noGrp="1"/>
          </p:cNvSpPr>
          <p:nvPr>
            <p:ph idx="1"/>
          </p:nvPr>
        </p:nvSpPr>
        <p:spPr>
          <a:xfrm>
            <a:off x="0" y="9704"/>
            <a:ext cx="5344732" cy="6848296"/>
          </a:xfrm>
        </p:spPr>
        <p:txBody>
          <a:bodyPr>
            <a:normAutofit fontScale="92500"/>
          </a:bodyPr>
          <a:lstStyle/>
          <a:p>
            <a:r>
              <a:rPr lang="es-ES" b="1" dirty="0">
                <a:solidFill>
                  <a:schemeClr val="bg1"/>
                </a:solidFill>
              </a:rPr>
              <a:t>Aunque los malvados, los impíos prosperen de nada les va a servir porque. </a:t>
            </a:r>
          </a:p>
          <a:p>
            <a:r>
              <a:rPr lang="es-ES" b="1" dirty="0">
                <a:solidFill>
                  <a:schemeClr val="bg1"/>
                </a:solidFill>
              </a:rPr>
              <a:t>¿que cuentan darán por su alma?. </a:t>
            </a:r>
          </a:p>
          <a:p>
            <a:r>
              <a:rPr lang="es-ES" b="1" dirty="0">
                <a:solidFill>
                  <a:schemeClr val="bg1"/>
                </a:solidFill>
              </a:rPr>
              <a:t>Mateo.16:26. </a:t>
            </a:r>
          </a:p>
          <a:p>
            <a:r>
              <a:rPr lang="es-ES" b="1" dirty="0">
                <a:solidFill>
                  <a:schemeClr val="bg1"/>
                </a:solidFill>
              </a:rPr>
              <a:t>Pues ¿qué provecho obtendrá un hombre si gana el mundo entero, pero pierde su alma? O ¿qué dará un hombre a cambio de su alma? </a:t>
            </a:r>
          </a:p>
          <a:p>
            <a:r>
              <a:rPr lang="es-ES" b="1" dirty="0">
                <a:solidFill>
                  <a:schemeClr val="bg1"/>
                </a:solidFill>
              </a:rPr>
              <a:t>¿Qué recompensa darán por su alma?</a:t>
            </a:r>
          </a:p>
          <a:p>
            <a:r>
              <a:rPr lang="es-ES" b="1" dirty="0">
                <a:solidFill>
                  <a:schemeClr val="bg1"/>
                </a:solidFill>
              </a:rPr>
              <a:t>La vida eterna no se compra con dinero, se compra sirviendo a Dios fielmente hasta la muerte o hasta que Cristo venga en su segunda venida.</a:t>
            </a:r>
          </a:p>
          <a:p>
            <a:endParaRPr lang="es-ES" dirty="0"/>
          </a:p>
        </p:txBody>
      </p:sp>
      <p:pic>
        <p:nvPicPr>
          <p:cNvPr id="5" name="Imagen 4">
            <a:extLst>
              <a:ext uri="{FF2B5EF4-FFF2-40B4-BE49-F238E27FC236}">
                <a16:creationId xmlns:a16="http://schemas.microsoft.com/office/drawing/2014/main" id="{14D9DC38-75EA-4097-A418-C5155BDA5D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8262" y="9703"/>
            <a:ext cx="3995738" cy="2296175"/>
          </a:xfrm>
          <a:prstGeom prst="rect">
            <a:avLst/>
          </a:prstGeom>
        </p:spPr>
      </p:pic>
      <p:pic>
        <p:nvPicPr>
          <p:cNvPr id="7" name="Imagen 6">
            <a:extLst>
              <a:ext uri="{FF2B5EF4-FFF2-40B4-BE49-F238E27FC236}">
                <a16:creationId xmlns:a16="http://schemas.microsoft.com/office/drawing/2014/main" id="{9A75C742-09B2-48A9-8CEC-9A26163FF43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44732" y="2315581"/>
            <a:ext cx="3799268" cy="2562225"/>
          </a:xfrm>
          <a:prstGeom prst="rect">
            <a:avLst/>
          </a:prstGeom>
        </p:spPr>
      </p:pic>
      <p:pic>
        <p:nvPicPr>
          <p:cNvPr id="9" name="Imagen 8">
            <a:extLst>
              <a:ext uri="{FF2B5EF4-FFF2-40B4-BE49-F238E27FC236}">
                <a16:creationId xmlns:a16="http://schemas.microsoft.com/office/drawing/2014/main" id="{56BB33F6-7A80-4A53-9A91-8F731858279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44730" y="4877806"/>
            <a:ext cx="3799268" cy="1970489"/>
          </a:xfrm>
          <a:prstGeom prst="rect">
            <a:avLst/>
          </a:prstGeom>
        </p:spPr>
      </p:pic>
    </p:spTree>
    <p:extLst>
      <p:ext uri="{BB962C8B-B14F-4D97-AF65-F5344CB8AC3E}">
        <p14:creationId xmlns:p14="http://schemas.microsoft.com/office/powerpoint/2010/main" val="310693983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 calcmode="lin" valueType="num">
                                      <p:cBhvr>
                                        <p:cTn id="28" dur="1000" fill="hold"/>
                                        <p:tgtEl>
                                          <p:spTgt spid="3">
                                            <p:txEl>
                                              <p:pRg st="1" end="1"/>
                                            </p:txEl>
                                          </p:spTgt>
                                        </p:tgtEl>
                                        <p:attrNameLst>
                                          <p:attrName>ppt_w</p:attrName>
                                        </p:attrNameLst>
                                      </p:cBhvr>
                                      <p:tavLst>
                                        <p:tav tm="0">
                                          <p:val>
                                            <p:strVal val="#ppt_w+.3"/>
                                          </p:val>
                                        </p:tav>
                                        <p:tav tm="100000">
                                          <p:val>
                                            <p:strVal val="#ppt_w"/>
                                          </p:val>
                                        </p:tav>
                                      </p:tavLst>
                                    </p:anim>
                                    <p:anim calcmode="lin" valueType="num">
                                      <p:cBhvr>
                                        <p:cTn id="29"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0" presetClass="entr" presetSubtype="0" decel="100000" fill="hold"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 calcmode="lin" valueType="num">
                                      <p:cBhvr>
                                        <p:cTn id="35" dur="1000" fill="hold"/>
                                        <p:tgtEl>
                                          <p:spTgt spid="3">
                                            <p:txEl>
                                              <p:pRg st="2" end="2"/>
                                            </p:txEl>
                                          </p:spTgt>
                                        </p:tgtEl>
                                        <p:attrNameLst>
                                          <p:attrName>ppt_w</p:attrName>
                                        </p:attrNameLst>
                                      </p:cBhvr>
                                      <p:tavLst>
                                        <p:tav tm="0">
                                          <p:val>
                                            <p:strVal val="#ppt_w+.3"/>
                                          </p:val>
                                        </p:tav>
                                        <p:tav tm="100000">
                                          <p:val>
                                            <p:strVal val="#ppt_w"/>
                                          </p:val>
                                        </p:tav>
                                      </p:tavLst>
                                    </p:anim>
                                    <p:anim calcmode="lin" valueType="num">
                                      <p:cBhvr>
                                        <p:cTn id="36"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37" dur="1000"/>
                                        <p:tgtEl>
                                          <p:spTgt spid="3">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0" presetClass="entr" presetSubtype="0" decel="100000" fill="hold" nodeType="clickEffect">
                                  <p:stCondLst>
                                    <p:cond delay="0"/>
                                  </p:stCondLst>
                                  <p:childTnLst>
                                    <p:set>
                                      <p:cBhvr>
                                        <p:cTn id="41" dur="1" fill="hold">
                                          <p:stCondLst>
                                            <p:cond delay="0"/>
                                          </p:stCondLst>
                                        </p:cTn>
                                        <p:tgtEl>
                                          <p:spTgt spid="3">
                                            <p:txEl>
                                              <p:pRg st="3" end="3"/>
                                            </p:txEl>
                                          </p:spTgt>
                                        </p:tgtEl>
                                        <p:attrNameLst>
                                          <p:attrName>style.visibility</p:attrName>
                                        </p:attrNameLst>
                                      </p:cBhvr>
                                      <p:to>
                                        <p:strVal val="visible"/>
                                      </p:to>
                                    </p:set>
                                    <p:anim calcmode="lin" valueType="num">
                                      <p:cBhvr>
                                        <p:cTn id="42" dur="1000" fill="hold"/>
                                        <p:tgtEl>
                                          <p:spTgt spid="3">
                                            <p:txEl>
                                              <p:pRg st="3" end="3"/>
                                            </p:txEl>
                                          </p:spTgt>
                                        </p:tgtEl>
                                        <p:attrNameLst>
                                          <p:attrName>ppt_w</p:attrName>
                                        </p:attrNameLst>
                                      </p:cBhvr>
                                      <p:tavLst>
                                        <p:tav tm="0">
                                          <p:val>
                                            <p:strVal val="#ppt_w+.3"/>
                                          </p:val>
                                        </p:tav>
                                        <p:tav tm="100000">
                                          <p:val>
                                            <p:strVal val="#ppt_w"/>
                                          </p:val>
                                        </p:tav>
                                      </p:tavLst>
                                    </p:anim>
                                    <p:anim calcmode="lin" valueType="num">
                                      <p:cBhvr>
                                        <p:cTn id="43"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44" dur="1000"/>
                                        <p:tgtEl>
                                          <p:spTgt spid="3">
                                            <p:txEl>
                                              <p:pRg st="3" end="3"/>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0" presetClass="entr" presetSubtype="0" decel="100000" fill="hold" nodeType="clickEffect">
                                  <p:stCondLst>
                                    <p:cond delay="0"/>
                                  </p:stCondLst>
                                  <p:childTnLst>
                                    <p:set>
                                      <p:cBhvr>
                                        <p:cTn id="48" dur="1" fill="hold">
                                          <p:stCondLst>
                                            <p:cond delay="0"/>
                                          </p:stCondLst>
                                        </p:cTn>
                                        <p:tgtEl>
                                          <p:spTgt spid="3">
                                            <p:txEl>
                                              <p:pRg st="4" end="4"/>
                                            </p:txEl>
                                          </p:spTgt>
                                        </p:tgtEl>
                                        <p:attrNameLst>
                                          <p:attrName>style.visibility</p:attrName>
                                        </p:attrNameLst>
                                      </p:cBhvr>
                                      <p:to>
                                        <p:strVal val="visible"/>
                                      </p:to>
                                    </p:set>
                                    <p:anim calcmode="lin" valueType="num">
                                      <p:cBhvr>
                                        <p:cTn id="49" dur="1000" fill="hold"/>
                                        <p:tgtEl>
                                          <p:spTgt spid="3">
                                            <p:txEl>
                                              <p:pRg st="4" end="4"/>
                                            </p:txEl>
                                          </p:spTgt>
                                        </p:tgtEl>
                                        <p:attrNameLst>
                                          <p:attrName>ppt_w</p:attrName>
                                        </p:attrNameLst>
                                      </p:cBhvr>
                                      <p:tavLst>
                                        <p:tav tm="0">
                                          <p:val>
                                            <p:strVal val="#ppt_w+.3"/>
                                          </p:val>
                                        </p:tav>
                                        <p:tav tm="100000">
                                          <p:val>
                                            <p:strVal val="#ppt_w"/>
                                          </p:val>
                                        </p:tav>
                                      </p:tavLst>
                                    </p:anim>
                                    <p:anim calcmode="lin" valueType="num">
                                      <p:cBhvr>
                                        <p:cTn id="50"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51" dur="1000"/>
                                        <p:tgtEl>
                                          <p:spTgt spid="3">
                                            <p:txEl>
                                              <p:pRg st="4" end="4"/>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0" presetClass="entr" presetSubtype="0" decel="100000" fill="hold" nodeType="clickEffect">
                                  <p:stCondLst>
                                    <p:cond delay="0"/>
                                  </p:stCondLst>
                                  <p:childTnLst>
                                    <p:set>
                                      <p:cBhvr>
                                        <p:cTn id="55" dur="1" fill="hold">
                                          <p:stCondLst>
                                            <p:cond delay="0"/>
                                          </p:stCondLst>
                                        </p:cTn>
                                        <p:tgtEl>
                                          <p:spTgt spid="3">
                                            <p:txEl>
                                              <p:pRg st="5" end="5"/>
                                            </p:txEl>
                                          </p:spTgt>
                                        </p:tgtEl>
                                        <p:attrNameLst>
                                          <p:attrName>style.visibility</p:attrName>
                                        </p:attrNameLst>
                                      </p:cBhvr>
                                      <p:to>
                                        <p:strVal val="visible"/>
                                      </p:to>
                                    </p:set>
                                    <p:anim calcmode="lin" valueType="num">
                                      <p:cBhvr>
                                        <p:cTn id="56" dur="1000" fill="hold"/>
                                        <p:tgtEl>
                                          <p:spTgt spid="3">
                                            <p:txEl>
                                              <p:pRg st="5" end="5"/>
                                            </p:txEl>
                                          </p:spTgt>
                                        </p:tgtEl>
                                        <p:attrNameLst>
                                          <p:attrName>ppt_w</p:attrName>
                                        </p:attrNameLst>
                                      </p:cBhvr>
                                      <p:tavLst>
                                        <p:tav tm="0">
                                          <p:val>
                                            <p:strVal val="#ppt_w+.3"/>
                                          </p:val>
                                        </p:tav>
                                        <p:tav tm="100000">
                                          <p:val>
                                            <p:strVal val="#ppt_w"/>
                                          </p:val>
                                        </p:tav>
                                      </p:tavLst>
                                    </p:anim>
                                    <p:anim calcmode="lin" valueType="num">
                                      <p:cBhvr>
                                        <p:cTn id="57"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58" dur="1000"/>
                                        <p:tgtEl>
                                          <p:spTgt spid="3">
                                            <p:txEl>
                                              <p:pRg st="5" end="5"/>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nodeType="clickEffect">
                                  <p:stCondLst>
                                    <p:cond delay="0"/>
                                  </p:stCondLst>
                                  <p:childTnLst>
                                    <p:set>
                                      <p:cBhvr>
                                        <p:cTn id="62" dur="1" fill="hold">
                                          <p:stCondLst>
                                            <p:cond delay="0"/>
                                          </p:stCondLst>
                                        </p:cTn>
                                        <p:tgtEl>
                                          <p:spTgt spid="9"/>
                                        </p:tgtEl>
                                        <p:attrNameLst>
                                          <p:attrName>style.visibility</p:attrName>
                                        </p:attrNameLst>
                                      </p:cBhvr>
                                      <p:to>
                                        <p:strVal val="visible"/>
                                      </p:to>
                                    </p:set>
                                    <p:anim calcmode="lin" valueType="num">
                                      <p:cBhvr>
                                        <p:cTn id="63" dur="500" fill="hold"/>
                                        <p:tgtEl>
                                          <p:spTgt spid="9"/>
                                        </p:tgtEl>
                                        <p:attrNameLst>
                                          <p:attrName>ppt_w</p:attrName>
                                        </p:attrNameLst>
                                      </p:cBhvr>
                                      <p:tavLst>
                                        <p:tav tm="0">
                                          <p:val>
                                            <p:fltVal val="0"/>
                                          </p:val>
                                        </p:tav>
                                        <p:tav tm="100000">
                                          <p:val>
                                            <p:strVal val="#ppt_w"/>
                                          </p:val>
                                        </p:tav>
                                      </p:tavLst>
                                    </p:anim>
                                    <p:anim calcmode="lin" valueType="num">
                                      <p:cBhvr>
                                        <p:cTn id="64" dur="500" fill="hold"/>
                                        <p:tgtEl>
                                          <p:spTgt spid="9"/>
                                        </p:tgtEl>
                                        <p:attrNameLst>
                                          <p:attrName>ppt_h</p:attrName>
                                        </p:attrNameLst>
                                      </p:cBhvr>
                                      <p:tavLst>
                                        <p:tav tm="0">
                                          <p:val>
                                            <p:fltVal val="0"/>
                                          </p:val>
                                        </p:tav>
                                        <p:tav tm="100000">
                                          <p:val>
                                            <p:strVal val="#ppt_h"/>
                                          </p:val>
                                        </p:tav>
                                      </p:tavLst>
                                    </p:anim>
                                    <p:animEffect transition="in" filter="fade">
                                      <p:cBhvr>
                                        <p:cTn id="6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45AC721E-212A-4E96-9B2A-EFD6D46897D2}"/>
              </a:ext>
            </a:extLst>
          </p:cNvPr>
          <p:cNvPicPr>
            <a:picLocks noChangeAspect="1"/>
          </p:cNvPicPr>
          <p:nvPr/>
        </p:nvPicPr>
        <p:blipFill>
          <a:blip r:embed="rId2"/>
          <a:stretch>
            <a:fillRect/>
          </a:stretch>
        </p:blipFill>
        <p:spPr>
          <a:xfrm>
            <a:off x="0" y="0"/>
            <a:ext cx="9144000" cy="6857999"/>
          </a:xfrm>
          <a:prstGeom prst="rect">
            <a:avLst/>
          </a:prstGeom>
        </p:spPr>
      </p:pic>
      <p:sp>
        <p:nvSpPr>
          <p:cNvPr id="2" name="Título 1"/>
          <p:cNvSpPr>
            <a:spLocks noGrp="1"/>
          </p:cNvSpPr>
          <p:nvPr>
            <p:ph type="title"/>
          </p:nvPr>
        </p:nvSpPr>
        <p:spPr>
          <a:xfrm>
            <a:off x="628650" y="30275"/>
            <a:ext cx="7886700" cy="1325563"/>
          </a:xfrm>
        </p:spPr>
        <p:txBody>
          <a:bodyPr/>
          <a:lstStyle/>
          <a:p>
            <a:pPr algn="ctr"/>
            <a:r>
              <a:rPr lang="es-ES" b="1" dirty="0">
                <a:solidFill>
                  <a:schemeClr val="bg1"/>
                </a:solidFill>
              </a:rPr>
              <a:t>CONCLUSIÒN:</a:t>
            </a:r>
          </a:p>
        </p:txBody>
      </p:sp>
      <p:sp>
        <p:nvSpPr>
          <p:cNvPr id="3" name="Marcador de contenido 2"/>
          <p:cNvSpPr>
            <a:spLocks noGrp="1"/>
          </p:cNvSpPr>
          <p:nvPr>
            <p:ph idx="1"/>
          </p:nvPr>
        </p:nvSpPr>
        <p:spPr>
          <a:xfrm>
            <a:off x="0" y="1593804"/>
            <a:ext cx="9144000" cy="5264195"/>
          </a:xfrm>
        </p:spPr>
        <p:txBody>
          <a:bodyPr>
            <a:normAutofit lnSpcReduction="10000"/>
          </a:bodyPr>
          <a:lstStyle/>
          <a:p>
            <a:r>
              <a:rPr lang="es-ES" b="1" dirty="0">
                <a:solidFill>
                  <a:schemeClr val="bg1"/>
                </a:solidFill>
              </a:rPr>
              <a:t>Los judíos pensaban y creían que era en vano servir a Dios, por que los malos prosperaban y no recibían castigo. </a:t>
            </a:r>
          </a:p>
          <a:p>
            <a:r>
              <a:rPr lang="es-ES" b="1" dirty="0">
                <a:solidFill>
                  <a:schemeClr val="bg1"/>
                </a:solidFill>
              </a:rPr>
              <a:t>Lamentablemente muchos cristianos también piensan de la misma manera al mirar a su vecino que prospera que hace lo malo y no viene castigo para el.</a:t>
            </a:r>
          </a:p>
          <a:p>
            <a:r>
              <a:rPr lang="es-ES" b="1" dirty="0">
                <a:solidFill>
                  <a:schemeClr val="bg1"/>
                </a:solidFill>
              </a:rPr>
              <a:t>El salmista comprendió esto y el sabia que </a:t>
            </a:r>
            <a:r>
              <a:rPr lang="es-ES" b="1">
                <a:solidFill>
                  <a:schemeClr val="bg1"/>
                </a:solidFill>
              </a:rPr>
              <a:t>no era </a:t>
            </a:r>
            <a:r>
              <a:rPr lang="es-ES" b="1" dirty="0">
                <a:solidFill>
                  <a:schemeClr val="bg1"/>
                </a:solidFill>
              </a:rPr>
              <a:t>en vano servir a Dios, el sabia que Dios les iba a castigar tarde o temprano.</a:t>
            </a:r>
          </a:p>
          <a:p>
            <a:r>
              <a:rPr lang="es-ES" b="1" dirty="0">
                <a:solidFill>
                  <a:schemeClr val="bg1"/>
                </a:solidFill>
              </a:rPr>
              <a:t>Dios castigara también al impío en el juicio final allí será el llanto y el dolor en ese día. </a:t>
            </a:r>
          </a:p>
          <a:p>
            <a:r>
              <a:rPr lang="es-ES" b="1" dirty="0">
                <a:solidFill>
                  <a:schemeClr val="bg1"/>
                </a:solidFill>
              </a:rPr>
              <a:t>¿Y sus riquezas de que le van a valer? </a:t>
            </a:r>
          </a:p>
          <a:p>
            <a:r>
              <a:rPr lang="es-ES" b="1" dirty="0">
                <a:solidFill>
                  <a:schemeClr val="bg1"/>
                </a:solidFill>
              </a:rPr>
              <a:t>De nada porque no podrán salvar su alma.</a:t>
            </a:r>
          </a:p>
          <a:p>
            <a:endParaRPr lang="es-ES" b="1" dirty="0">
              <a:solidFill>
                <a:schemeClr val="bg1"/>
              </a:solidFill>
            </a:endParaRPr>
          </a:p>
        </p:txBody>
      </p:sp>
    </p:spTree>
    <p:extLst>
      <p:ext uri="{BB962C8B-B14F-4D97-AF65-F5344CB8AC3E}">
        <p14:creationId xmlns:p14="http://schemas.microsoft.com/office/powerpoint/2010/main" val="22495393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0" presetClass="entr" presetSubtype="0" decel="10000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14"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5" dur="10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0" presetClass="entr" presetSubtype="0" decel="10000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p:cTn id="20" dur="1000" fill="hold"/>
                                        <p:tgtEl>
                                          <p:spTgt spid="3">
                                            <p:txEl>
                                              <p:pRg st="1" end="1"/>
                                            </p:txEl>
                                          </p:spTgt>
                                        </p:tgtEl>
                                        <p:attrNameLst>
                                          <p:attrName>ppt_w</p:attrName>
                                        </p:attrNameLst>
                                      </p:cBhvr>
                                      <p:tavLst>
                                        <p:tav tm="0">
                                          <p:val>
                                            <p:strVal val="#ppt_w+.3"/>
                                          </p:val>
                                        </p:tav>
                                        <p:tav tm="100000">
                                          <p:val>
                                            <p:strVal val="#ppt_w"/>
                                          </p:val>
                                        </p:tav>
                                      </p:tavLst>
                                    </p:anim>
                                    <p:anim calcmode="lin" valueType="num">
                                      <p:cBhvr>
                                        <p:cTn id="21"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2" dur="10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0" presetClass="entr" presetSubtype="0" decel="10000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p:cTn id="27" dur="1000" fill="hold"/>
                                        <p:tgtEl>
                                          <p:spTgt spid="3">
                                            <p:txEl>
                                              <p:pRg st="2" end="2"/>
                                            </p:txEl>
                                          </p:spTgt>
                                        </p:tgtEl>
                                        <p:attrNameLst>
                                          <p:attrName>ppt_w</p:attrName>
                                        </p:attrNameLst>
                                      </p:cBhvr>
                                      <p:tavLst>
                                        <p:tav tm="0">
                                          <p:val>
                                            <p:strVal val="#ppt_w+.3"/>
                                          </p:val>
                                        </p:tav>
                                        <p:tav tm="100000">
                                          <p:val>
                                            <p:strVal val="#ppt_w"/>
                                          </p:val>
                                        </p:tav>
                                      </p:tavLst>
                                    </p:anim>
                                    <p:anim calcmode="lin" valueType="num">
                                      <p:cBhvr>
                                        <p:cTn id="28"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9" dur="10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0" presetClass="entr" presetSubtype="0" decel="100000"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 calcmode="lin" valueType="num">
                                      <p:cBhvr>
                                        <p:cTn id="34" dur="1000" fill="hold"/>
                                        <p:tgtEl>
                                          <p:spTgt spid="3">
                                            <p:txEl>
                                              <p:pRg st="3" end="3"/>
                                            </p:txEl>
                                          </p:spTgt>
                                        </p:tgtEl>
                                        <p:attrNameLst>
                                          <p:attrName>ppt_w</p:attrName>
                                        </p:attrNameLst>
                                      </p:cBhvr>
                                      <p:tavLst>
                                        <p:tav tm="0">
                                          <p:val>
                                            <p:strVal val="#ppt_w+.3"/>
                                          </p:val>
                                        </p:tav>
                                        <p:tav tm="100000">
                                          <p:val>
                                            <p:strVal val="#ppt_w"/>
                                          </p:val>
                                        </p:tav>
                                      </p:tavLst>
                                    </p:anim>
                                    <p:anim calcmode="lin" valueType="num">
                                      <p:cBhvr>
                                        <p:cTn id="35"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6" dur="1000"/>
                                        <p:tgtEl>
                                          <p:spTgt spid="3">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50" presetClass="entr" presetSubtype="0" decel="100000" fill="hold" grpId="0"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 calcmode="lin" valueType="num">
                                      <p:cBhvr>
                                        <p:cTn id="41" dur="1000" fill="hold"/>
                                        <p:tgtEl>
                                          <p:spTgt spid="3">
                                            <p:txEl>
                                              <p:pRg st="4" end="4"/>
                                            </p:txEl>
                                          </p:spTgt>
                                        </p:tgtEl>
                                        <p:attrNameLst>
                                          <p:attrName>ppt_w</p:attrName>
                                        </p:attrNameLst>
                                      </p:cBhvr>
                                      <p:tavLst>
                                        <p:tav tm="0">
                                          <p:val>
                                            <p:strVal val="#ppt_w+.3"/>
                                          </p:val>
                                        </p:tav>
                                        <p:tav tm="100000">
                                          <p:val>
                                            <p:strVal val="#ppt_w"/>
                                          </p:val>
                                        </p:tav>
                                      </p:tavLst>
                                    </p:anim>
                                    <p:anim calcmode="lin" valueType="num">
                                      <p:cBhvr>
                                        <p:cTn id="42"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43" dur="1000"/>
                                        <p:tgtEl>
                                          <p:spTgt spid="3">
                                            <p:txEl>
                                              <p:pRg st="4" end="4"/>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50" presetClass="entr" presetSubtype="0" decel="100000" fill="hold" grpId="0" nodeType="clickEffect">
                                  <p:stCondLst>
                                    <p:cond delay="0"/>
                                  </p:stCondLst>
                                  <p:childTnLst>
                                    <p:set>
                                      <p:cBhvr>
                                        <p:cTn id="47" dur="1" fill="hold">
                                          <p:stCondLst>
                                            <p:cond delay="0"/>
                                          </p:stCondLst>
                                        </p:cTn>
                                        <p:tgtEl>
                                          <p:spTgt spid="3">
                                            <p:txEl>
                                              <p:pRg st="5" end="5"/>
                                            </p:txEl>
                                          </p:spTgt>
                                        </p:tgtEl>
                                        <p:attrNameLst>
                                          <p:attrName>style.visibility</p:attrName>
                                        </p:attrNameLst>
                                      </p:cBhvr>
                                      <p:to>
                                        <p:strVal val="visible"/>
                                      </p:to>
                                    </p:set>
                                    <p:anim calcmode="lin" valueType="num">
                                      <p:cBhvr>
                                        <p:cTn id="48" dur="1000" fill="hold"/>
                                        <p:tgtEl>
                                          <p:spTgt spid="3">
                                            <p:txEl>
                                              <p:pRg st="5" end="5"/>
                                            </p:txEl>
                                          </p:spTgt>
                                        </p:tgtEl>
                                        <p:attrNameLst>
                                          <p:attrName>ppt_w</p:attrName>
                                        </p:attrNameLst>
                                      </p:cBhvr>
                                      <p:tavLst>
                                        <p:tav tm="0">
                                          <p:val>
                                            <p:strVal val="#ppt_w+.3"/>
                                          </p:val>
                                        </p:tav>
                                        <p:tav tm="100000">
                                          <p:val>
                                            <p:strVal val="#ppt_w"/>
                                          </p:val>
                                        </p:tav>
                                      </p:tavLst>
                                    </p:anim>
                                    <p:anim calcmode="lin" valueType="num">
                                      <p:cBhvr>
                                        <p:cTn id="49"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50"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90A2216-C258-4666-9839-1940383DD34C}"/>
              </a:ext>
            </a:extLst>
          </p:cNvPr>
          <p:cNvPicPr>
            <a:picLocks noChangeAspect="1"/>
          </p:cNvPicPr>
          <p:nvPr/>
        </p:nvPicPr>
        <p:blipFill>
          <a:blip r:embed="rId2"/>
          <a:stretch>
            <a:fillRect/>
          </a:stretch>
        </p:blipFill>
        <p:spPr>
          <a:xfrm>
            <a:off x="0" y="0"/>
            <a:ext cx="9144000" cy="6857999"/>
          </a:xfrm>
          <a:prstGeom prst="rect">
            <a:avLst/>
          </a:prstGeom>
        </p:spPr>
      </p:pic>
      <p:sp>
        <p:nvSpPr>
          <p:cNvPr id="3" name="Marcador de contenido 2"/>
          <p:cNvSpPr>
            <a:spLocks noGrp="1"/>
          </p:cNvSpPr>
          <p:nvPr>
            <p:ph idx="1"/>
          </p:nvPr>
        </p:nvSpPr>
        <p:spPr>
          <a:xfrm>
            <a:off x="0" y="9704"/>
            <a:ext cx="5344732" cy="6848296"/>
          </a:xfrm>
        </p:spPr>
        <p:txBody>
          <a:bodyPr>
            <a:normAutofit fontScale="92500" lnSpcReduction="10000"/>
          </a:bodyPr>
          <a:lstStyle/>
          <a:p>
            <a:r>
              <a:rPr lang="es-ES" b="1" dirty="0">
                <a:solidFill>
                  <a:schemeClr val="bg1"/>
                </a:solidFill>
              </a:rPr>
              <a:t>Malaquias.3:15. </a:t>
            </a:r>
          </a:p>
          <a:p>
            <a:r>
              <a:rPr lang="es-ES" b="1" dirty="0">
                <a:solidFill>
                  <a:schemeClr val="bg1"/>
                </a:solidFill>
              </a:rPr>
              <a:t>"Por eso ahora llamamos bienaventurados a los soberbios. No sólo prosperan los que hacen el mal, sino que también ponen a prueba a Dios y escapan impunes." </a:t>
            </a:r>
          </a:p>
          <a:p>
            <a:r>
              <a:rPr lang="es-ES" b="1" dirty="0">
                <a:solidFill>
                  <a:schemeClr val="bg1"/>
                </a:solidFill>
              </a:rPr>
              <a:t>Por que no solamente prosperaban, sino que también salían o escapan impune de algún castigo.</a:t>
            </a:r>
          </a:p>
          <a:p>
            <a:r>
              <a:rPr lang="es-ES" b="1" dirty="0">
                <a:solidFill>
                  <a:schemeClr val="bg1"/>
                </a:solidFill>
              </a:rPr>
              <a:t>Muchas veces pasa esto en los cristianos, ven que muchos impíos prosperan hacen lo malo y no viene ningún castigo sobre ellos. </a:t>
            </a:r>
          </a:p>
          <a:p>
            <a:r>
              <a:rPr lang="es-ES" b="1" dirty="0">
                <a:solidFill>
                  <a:schemeClr val="bg1"/>
                </a:solidFill>
              </a:rPr>
              <a:t>Y nosotros que servimos a Dios, muchas veces nuestra vida es muy dura. </a:t>
            </a:r>
          </a:p>
          <a:p>
            <a:r>
              <a:rPr lang="es-ES" b="1" dirty="0">
                <a:solidFill>
                  <a:schemeClr val="bg1"/>
                </a:solidFill>
              </a:rPr>
              <a:t>¿y por eso muchos piensan para que servir a Dios?</a:t>
            </a:r>
          </a:p>
          <a:p>
            <a:endParaRPr lang="es-ES" dirty="0"/>
          </a:p>
        </p:txBody>
      </p:sp>
      <p:pic>
        <p:nvPicPr>
          <p:cNvPr id="5" name="Imagen 4">
            <a:extLst>
              <a:ext uri="{FF2B5EF4-FFF2-40B4-BE49-F238E27FC236}">
                <a16:creationId xmlns:a16="http://schemas.microsoft.com/office/drawing/2014/main" id="{2D399C53-DD2F-42E9-83AC-06547CFA0D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0816" y="-2"/>
            <a:ext cx="3633184" cy="6858001"/>
          </a:xfrm>
          <a:prstGeom prst="rect">
            <a:avLst/>
          </a:prstGeom>
        </p:spPr>
      </p:pic>
    </p:spTree>
    <p:extLst>
      <p:ext uri="{BB962C8B-B14F-4D97-AF65-F5344CB8AC3E}">
        <p14:creationId xmlns:p14="http://schemas.microsoft.com/office/powerpoint/2010/main" val="9183280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15"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1000" fill="hold"/>
                                        <p:tgtEl>
                                          <p:spTgt spid="3">
                                            <p:txEl>
                                              <p:pRg st="1" end="1"/>
                                            </p:txEl>
                                          </p:spTgt>
                                        </p:tgtEl>
                                        <p:attrNameLst>
                                          <p:attrName>ppt_w</p:attrName>
                                        </p:attrNameLst>
                                      </p:cBhvr>
                                      <p:tavLst>
                                        <p:tav tm="0">
                                          <p:val>
                                            <p:strVal val="#ppt_w+.3"/>
                                          </p:val>
                                        </p:tav>
                                        <p:tav tm="100000">
                                          <p:val>
                                            <p:strVal val="#ppt_w"/>
                                          </p:val>
                                        </p:tav>
                                      </p:tavLst>
                                    </p:anim>
                                    <p:anim calcmode="lin" valueType="num">
                                      <p:cBhvr>
                                        <p:cTn id="22"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1000" fill="hold"/>
                                        <p:tgtEl>
                                          <p:spTgt spid="3">
                                            <p:txEl>
                                              <p:pRg st="2" end="2"/>
                                            </p:txEl>
                                          </p:spTgt>
                                        </p:tgtEl>
                                        <p:attrNameLst>
                                          <p:attrName>ppt_w</p:attrName>
                                        </p:attrNameLst>
                                      </p:cBhvr>
                                      <p:tavLst>
                                        <p:tav tm="0">
                                          <p:val>
                                            <p:strVal val="#ppt_w+.3"/>
                                          </p:val>
                                        </p:tav>
                                        <p:tav tm="100000">
                                          <p:val>
                                            <p:strVal val="#ppt_w"/>
                                          </p:val>
                                        </p:tav>
                                      </p:tavLst>
                                    </p:anim>
                                    <p:anim calcmode="lin" valueType="num">
                                      <p:cBhvr>
                                        <p:cTn id="29"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0" presetClass="entr" presetSubtype="0" decel="10000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p:cTn id="35" dur="1000" fill="hold"/>
                                        <p:tgtEl>
                                          <p:spTgt spid="3">
                                            <p:txEl>
                                              <p:pRg st="3" end="3"/>
                                            </p:txEl>
                                          </p:spTgt>
                                        </p:tgtEl>
                                        <p:attrNameLst>
                                          <p:attrName>ppt_w</p:attrName>
                                        </p:attrNameLst>
                                      </p:cBhvr>
                                      <p:tavLst>
                                        <p:tav tm="0">
                                          <p:val>
                                            <p:strVal val="#ppt_w+.3"/>
                                          </p:val>
                                        </p:tav>
                                        <p:tav tm="100000">
                                          <p:val>
                                            <p:strVal val="#ppt_w"/>
                                          </p:val>
                                        </p:tav>
                                      </p:tavLst>
                                    </p:anim>
                                    <p:anim calcmode="lin" valueType="num">
                                      <p:cBhvr>
                                        <p:cTn id="36"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7" dur="10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0" presetClass="entr" presetSubtype="0" decel="10000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 calcmode="lin" valueType="num">
                                      <p:cBhvr>
                                        <p:cTn id="42" dur="1000" fill="hold"/>
                                        <p:tgtEl>
                                          <p:spTgt spid="3">
                                            <p:txEl>
                                              <p:pRg st="4" end="4"/>
                                            </p:txEl>
                                          </p:spTgt>
                                        </p:tgtEl>
                                        <p:attrNameLst>
                                          <p:attrName>ppt_w</p:attrName>
                                        </p:attrNameLst>
                                      </p:cBhvr>
                                      <p:tavLst>
                                        <p:tav tm="0">
                                          <p:val>
                                            <p:strVal val="#ppt_w+.3"/>
                                          </p:val>
                                        </p:tav>
                                        <p:tav tm="100000">
                                          <p:val>
                                            <p:strVal val="#ppt_w"/>
                                          </p:val>
                                        </p:tav>
                                      </p:tavLst>
                                    </p:anim>
                                    <p:anim calcmode="lin" valueType="num">
                                      <p:cBhvr>
                                        <p:cTn id="43"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44" dur="1000"/>
                                        <p:tgtEl>
                                          <p:spTgt spid="3">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0" presetClass="entr" presetSubtype="0" decel="100000"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 calcmode="lin" valueType="num">
                                      <p:cBhvr>
                                        <p:cTn id="49" dur="1000" fill="hold"/>
                                        <p:tgtEl>
                                          <p:spTgt spid="3">
                                            <p:txEl>
                                              <p:pRg st="5" end="5"/>
                                            </p:txEl>
                                          </p:spTgt>
                                        </p:tgtEl>
                                        <p:attrNameLst>
                                          <p:attrName>ppt_w</p:attrName>
                                        </p:attrNameLst>
                                      </p:cBhvr>
                                      <p:tavLst>
                                        <p:tav tm="0">
                                          <p:val>
                                            <p:strVal val="#ppt_w+.3"/>
                                          </p:val>
                                        </p:tav>
                                        <p:tav tm="100000">
                                          <p:val>
                                            <p:strVal val="#ppt_w"/>
                                          </p:val>
                                        </p:tav>
                                      </p:tavLst>
                                    </p:anim>
                                    <p:anim calcmode="lin" valueType="num">
                                      <p:cBhvr>
                                        <p:cTn id="50"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51"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0" y="5215944"/>
            <a:ext cx="9144000" cy="1642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5400" b="1" dirty="0"/>
              <a:t>DIOS NOS BENDIGA A TODOS.</a:t>
            </a: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3999" cy="5215944"/>
          </a:xfrm>
          <a:prstGeom prst="rect">
            <a:avLst/>
          </a:prstGeom>
        </p:spPr>
      </p:pic>
    </p:spTree>
    <p:extLst>
      <p:ext uri="{BB962C8B-B14F-4D97-AF65-F5344CB8AC3E}">
        <p14:creationId xmlns:p14="http://schemas.microsoft.com/office/powerpoint/2010/main" val="92173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38" presetClass="entr" presetSubtype="0" accel="50000" fill="hold" grpId="0" nodeType="clickEffect">
                                  <p:stCondLst>
                                    <p:cond delay="0"/>
                                  </p:stCondLst>
                                  <p:iterate type="lt">
                                    <p:tmPct val="50000"/>
                                  </p:iterate>
                                  <p:childTnLst>
                                    <p:set>
                                      <p:cBhvr>
                                        <p:cTn id="13" dur="1" fill="hold">
                                          <p:stCondLst>
                                            <p:cond delay="0"/>
                                          </p:stCondLst>
                                        </p:cTn>
                                        <p:tgtEl>
                                          <p:spTgt spid="2"/>
                                        </p:tgtEl>
                                        <p:attrNameLst>
                                          <p:attrName>style.visibility</p:attrName>
                                        </p:attrNameLst>
                                      </p:cBhvr>
                                      <p:to>
                                        <p:strVal val="visible"/>
                                      </p:to>
                                    </p:set>
                                    <p:set>
                                      <p:cBhvr>
                                        <p:cTn id="14" dur="455" fill="hold">
                                          <p:stCondLst>
                                            <p:cond delay="0"/>
                                          </p:stCondLst>
                                        </p:cTn>
                                        <p:tgtEl>
                                          <p:spTgt spid="2"/>
                                        </p:tgtEl>
                                        <p:attrNameLst>
                                          <p:attrName>style.rotation</p:attrName>
                                        </p:attrNameLst>
                                      </p:cBhvr>
                                      <p:to>
                                        <p:strVal val="-45.0"/>
                                      </p:to>
                                    </p:set>
                                    <p:anim calcmode="lin" valueType="num">
                                      <p:cBhvr>
                                        <p:cTn id="15" dur="455" fill="hold">
                                          <p:stCondLst>
                                            <p:cond delay="455"/>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16" dur="455"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7" dur="156" decel="50000" autoRev="1" fill="hold">
                                          <p:stCondLst>
                                            <p:cond delay="455"/>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8" dur="136" fill="hold">
                                          <p:stCondLst>
                                            <p:cond delay="864"/>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F9D562BF-D0F9-45E4-B356-6F20FA0D015F}"/>
              </a:ext>
            </a:extLst>
          </p:cNvPr>
          <p:cNvPicPr>
            <a:picLocks noChangeAspect="1"/>
          </p:cNvPicPr>
          <p:nvPr/>
        </p:nvPicPr>
        <p:blipFill>
          <a:blip r:embed="rId2"/>
          <a:stretch>
            <a:fillRect/>
          </a:stretch>
        </p:blipFill>
        <p:spPr>
          <a:xfrm>
            <a:off x="0" y="0"/>
            <a:ext cx="9144000" cy="6857999"/>
          </a:xfrm>
          <a:prstGeom prst="rect">
            <a:avLst/>
          </a:prstGeom>
        </p:spPr>
      </p:pic>
      <p:sp>
        <p:nvSpPr>
          <p:cNvPr id="3" name="Marcador de contenido 2"/>
          <p:cNvSpPr>
            <a:spLocks noGrp="1"/>
          </p:cNvSpPr>
          <p:nvPr>
            <p:ph idx="1"/>
          </p:nvPr>
        </p:nvSpPr>
        <p:spPr>
          <a:xfrm>
            <a:off x="0" y="9704"/>
            <a:ext cx="5344732" cy="6848296"/>
          </a:xfrm>
        </p:spPr>
        <p:txBody>
          <a:bodyPr/>
          <a:lstStyle/>
          <a:p>
            <a:r>
              <a:rPr lang="es-ES" b="1" dirty="0">
                <a:solidFill>
                  <a:schemeClr val="bg1"/>
                </a:solidFill>
              </a:rPr>
              <a:t>Cuidado por que si pensamos así nos podemos condenar por que nos dejaríamos llevar por una trampa de Satanás. </a:t>
            </a:r>
          </a:p>
          <a:p>
            <a:r>
              <a:rPr lang="es-ES" b="1" dirty="0">
                <a:solidFill>
                  <a:schemeClr val="bg1"/>
                </a:solidFill>
              </a:rPr>
              <a:t>Pensar que es en vano todo el esfuerzo que hacemos por servir a Dios.</a:t>
            </a:r>
          </a:p>
          <a:p>
            <a:r>
              <a:rPr lang="es-ES" b="1" dirty="0">
                <a:solidFill>
                  <a:schemeClr val="bg1"/>
                </a:solidFill>
              </a:rPr>
              <a:t>Satanás nos pone todo tipo de obstáculo para que menospreciemos a Dios.</a:t>
            </a:r>
          </a:p>
          <a:p>
            <a:r>
              <a:rPr lang="es-ES" b="1" dirty="0">
                <a:solidFill>
                  <a:schemeClr val="bg1"/>
                </a:solidFill>
              </a:rPr>
              <a:t>Y uno de ellos ver que personas malas prosperan materialmente, haciendo lo malo.</a:t>
            </a:r>
          </a:p>
          <a:p>
            <a:r>
              <a:rPr lang="es-ES" b="1" dirty="0">
                <a:solidFill>
                  <a:schemeClr val="bg1"/>
                </a:solidFill>
              </a:rPr>
              <a:t>Y Según nosotros no tienen ningún castigo.</a:t>
            </a:r>
          </a:p>
        </p:txBody>
      </p:sp>
      <p:pic>
        <p:nvPicPr>
          <p:cNvPr id="5" name="Imagen 4">
            <a:extLst>
              <a:ext uri="{FF2B5EF4-FFF2-40B4-BE49-F238E27FC236}">
                <a16:creationId xmlns:a16="http://schemas.microsoft.com/office/drawing/2014/main" id="{5039514B-74F8-4410-87FD-2B54C6D742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4732" y="9702"/>
            <a:ext cx="3799268" cy="6838593"/>
          </a:xfrm>
          <a:prstGeom prst="rect">
            <a:avLst/>
          </a:prstGeom>
        </p:spPr>
      </p:pic>
    </p:spTree>
    <p:extLst>
      <p:ext uri="{BB962C8B-B14F-4D97-AF65-F5344CB8AC3E}">
        <p14:creationId xmlns:p14="http://schemas.microsoft.com/office/powerpoint/2010/main" val="285932528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1000" fill="hold"/>
                                        <p:tgtEl>
                                          <p:spTgt spid="3">
                                            <p:txEl>
                                              <p:pRg st="1" end="1"/>
                                            </p:txEl>
                                          </p:spTgt>
                                        </p:tgtEl>
                                        <p:attrNameLst>
                                          <p:attrName>ppt_w</p:attrName>
                                        </p:attrNameLst>
                                      </p:cBhvr>
                                      <p:tavLst>
                                        <p:tav tm="0">
                                          <p:val>
                                            <p:strVal val="#ppt_w+.3"/>
                                          </p:val>
                                        </p:tav>
                                        <p:tav tm="100000">
                                          <p:val>
                                            <p:strVal val="#ppt_w"/>
                                          </p:val>
                                        </p:tav>
                                      </p:tavLst>
                                    </p:anim>
                                    <p:anim calcmode="lin" valueType="num">
                                      <p:cBhvr>
                                        <p:cTn id="22"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1000" fill="hold"/>
                                        <p:tgtEl>
                                          <p:spTgt spid="3">
                                            <p:txEl>
                                              <p:pRg st="2" end="2"/>
                                            </p:txEl>
                                          </p:spTgt>
                                        </p:tgtEl>
                                        <p:attrNameLst>
                                          <p:attrName>ppt_w</p:attrName>
                                        </p:attrNameLst>
                                      </p:cBhvr>
                                      <p:tavLst>
                                        <p:tav tm="0">
                                          <p:val>
                                            <p:strVal val="#ppt_w+.3"/>
                                          </p:val>
                                        </p:tav>
                                        <p:tav tm="100000">
                                          <p:val>
                                            <p:strVal val="#ppt_w"/>
                                          </p:val>
                                        </p:tav>
                                      </p:tavLst>
                                    </p:anim>
                                    <p:anim calcmode="lin" valueType="num">
                                      <p:cBhvr>
                                        <p:cTn id="29"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0" presetClass="entr" presetSubtype="0" decel="10000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p:cTn id="35" dur="1000" fill="hold"/>
                                        <p:tgtEl>
                                          <p:spTgt spid="3">
                                            <p:txEl>
                                              <p:pRg st="3" end="3"/>
                                            </p:txEl>
                                          </p:spTgt>
                                        </p:tgtEl>
                                        <p:attrNameLst>
                                          <p:attrName>ppt_w</p:attrName>
                                        </p:attrNameLst>
                                      </p:cBhvr>
                                      <p:tavLst>
                                        <p:tav tm="0">
                                          <p:val>
                                            <p:strVal val="#ppt_w+.3"/>
                                          </p:val>
                                        </p:tav>
                                        <p:tav tm="100000">
                                          <p:val>
                                            <p:strVal val="#ppt_w"/>
                                          </p:val>
                                        </p:tav>
                                      </p:tavLst>
                                    </p:anim>
                                    <p:anim calcmode="lin" valueType="num">
                                      <p:cBhvr>
                                        <p:cTn id="36"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7" dur="10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0" presetClass="entr" presetSubtype="0" decel="100000" fill="hold"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 calcmode="lin" valueType="num">
                                      <p:cBhvr>
                                        <p:cTn id="42" dur="1000" fill="hold"/>
                                        <p:tgtEl>
                                          <p:spTgt spid="3">
                                            <p:txEl>
                                              <p:pRg st="4" end="4"/>
                                            </p:txEl>
                                          </p:spTgt>
                                        </p:tgtEl>
                                        <p:attrNameLst>
                                          <p:attrName>ppt_w</p:attrName>
                                        </p:attrNameLst>
                                      </p:cBhvr>
                                      <p:tavLst>
                                        <p:tav tm="0">
                                          <p:val>
                                            <p:strVal val="#ppt_w+.3"/>
                                          </p:val>
                                        </p:tav>
                                        <p:tav tm="100000">
                                          <p:val>
                                            <p:strVal val="#ppt_w"/>
                                          </p:val>
                                        </p:tav>
                                      </p:tavLst>
                                    </p:anim>
                                    <p:anim calcmode="lin" valueType="num">
                                      <p:cBhvr>
                                        <p:cTn id="43"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44"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D677CA8E-7B1C-49B2-B080-DA556F93A4F8}"/>
              </a:ext>
            </a:extLst>
          </p:cNvPr>
          <p:cNvPicPr>
            <a:picLocks noChangeAspect="1"/>
          </p:cNvPicPr>
          <p:nvPr/>
        </p:nvPicPr>
        <p:blipFill>
          <a:blip r:embed="rId2"/>
          <a:stretch>
            <a:fillRect/>
          </a:stretch>
        </p:blipFill>
        <p:spPr>
          <a:xfrm>
            <a:off x="0" y="0"/>
            <a:ext cx="9144000" cy="6857999"/>
          </a:xfrm>
          <a:prstGeom prst="rect">
            <a:avLst/>
          </a:prstGeom>
        </p:spPr>
      </p:pic>
      <p:sp>
        <p:nvSpPr>
          <p:cNvPr id="2" name="Título 1"/>
          <p:cNvSpPr>
            <a:spLocks noGrp="1"/>
          </p:cNvSpPr>
          <p:nvPr>
            <p:ph type="title"/>
          </p:nvPr>
        </p:nvSpPr>
        <p:spPr>
          <a:xfrm>
            <a:off x="538498" y="0"/>
            <a:ext cx="7886700" cy="1325563"/>
          </a:xfrm>
        </p:spPr>
        <p:txBody>
          <a:bodyPr/>
          <a:lstStyle/>
          <a:p>
            <a:pPr algn="ctr"/>
            <a:r>
              <a:rPr lang="es-ES" b="1" dirty="0">
                <a:solidFill>
                  <a:schemeClr val="bg1"/>
                </a:solidFill>
              </a:rPr>
              <a:t>EN VANO ES SERVIR A DIOS.</a:t>
            </a:r>
          </a:p>
        </p:txBody>
      </p:sp>
      <p:sp>
        <p:nvSpPr>
          <p:cNvPr id="3" name="Marcador de contenido 2"/>
          <p:cNvSpPr>
            <a:spLocks noGrp="1"/>
          </p:cNvSpPr>
          <p:nvPr>
            <p:ph idx="1"/>
          </p:nvPr>
        </p:nvSpPr>
        <p:spPr>
          <a:xfrm>
            <a:off x="0" y="1503652"/>
            <a:ext cx="5164428" cy="5354347"/>
          </a:xfrm>
        </p:spPr>
        <p:txBody>
          <a:bodyPr>
            <a:normAutofit fontScale="92500" lnSpcReduction="20000"/>
          </a:bodyPr>
          <a:lstStyle/>
          <a:p>
            <a:r>
              <a:rPr lang="es-ES" b="1" dirty="0">
                <a:solidFill>
                  <a:schemeClr val="bg1"/>
                </a:solidFill>
              </a:rPr>
              <a:t>Los Judíos tenían esta mentalidad pensaban de que como Dios no castigaba en el momento a los malvados y que estos prosperaban entonces ellos creían que era en vano servir a Dios. </a:t>
            </a:r>
          </a:p>
          <a:p>
            <a:r>
              <a:rPr lang="es-ES" b="1" dirty="0">
                <a:solidFill>
                  <a:schemeClr val="bg1"/>
                </a:solidFill>
              </a:rPr>
              <a:t>Malaquias.2:17. </a:t>
            </a:r>
          </a:p>
          <a:p>
            <a:r>
              <a:rPr lang="es-ES" b="1" dirty="0">
                <a:solidFill>
                  <a:schemeClr val="bg1"/>
                </a:solidFill>
              </a:rPr>
              <a:t>Habéis cansado al SEÑOR con vuestras palabras. Y decís: ¿En qué le hemos cansado? Cuando decís: Todo el que hace mal es bueno a los ojos del SEÑOR, y en ellos El se complace; o: ¿Dónde está el Dios de la justicia? </a:t>
            </a:r>
          </a:p>
          <a:p>
            <a:r>
              <a:rPr lang="es-ES" b="1" dirty="0">
                <a:solidFill>
                  <a:schemeClr val="bg1"/>
                </a:solidFill>
              </a:rPr>
              <a:t>Cuanto de nosotros vemos prosperar al impío y decimos. </a:t>
            </a:r>
          </a:p>
        </p:txBody>
      </p:sp>
      <p:pic>
        <p:nvPicPr>
          <p:cNvPr id="6" name="Imagen 5">
            <a:extLst>
              <a:ext uri="{FF2B5EF4-FFF2-40B4-BE49-F238E27FC236}">
                <a16:creationId xmlns:a16="http://schemas.microsoft.com/office/drawing/2014/main" id="{D7C74096-5121-49E5-9EB0-409108B420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64428" y="1325563"/>
            <a:ext cx="3979572" cy="5532436"/>
          </a:xfrm>
          <a:prstGeom prst="rect">
            <a:avLst/>
          </a:prstGeom>
        </p:spPr>
      </p:pic>
    </p:spTree>
    <p:extLst>
      <p:ext uri="{BB962C8B-B14F-4D97-AF65-F5344CB8AC3E}">
        <p14:creationId xmlns:p14="http://schemas.microsoft.com/office/powerpoint/2010/main" val="16334750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0" presetClass="entr" presetSubtype="0" decel="10000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14"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5" dur="10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500" fill="hold"/>
                                        <p:tgtEl>
                                          <p:spTgt spid="6"/>
                                        </p:tgtEl>
                                        <p:attrNameLst>
                                          <p:attrName>ppt_w</p:attrName>
                                        </p:attrNameLst>
                                      </p:cBhvr>
                                      <p:tavLst>
                                        <p:tav tm="0">
                                          <p:val>
                                            <p:fltVal val="0"/>
                                          </p:val>
                                        </p:tav>
                                        <p:tav tm="100000">
                                          <p:val>
                                            <p:strVal val="#ppt_w"/>
                                          </p:val>
                                        </p:tav>
                                      </p:tavLst>
                                    </p:anim>
                                    <p:anim calcmode="lin" valueType="num">
                                      <p:cBhvr>
                                        <p:cTn id="21" dur="500" fill="hold"/>
                                        <p:tgtEl>
                                          <p:spTgt spid="6"/>
                                        </p:tgtEl>
                                        <p:attrNameLst>
                                          <p:attrName>ppt_h</p:attrName>
                                        </p:attrNameLst>
                                      </p:cBhvr>
                                      <p:tavLst>
                                        <p:tav tm="0">
                                          <p:val>
                                            <p:fltVal val="0"/>
                                          </p:val>
                                        </p:tav>
                                        <p:tav tm="100000">
                                          <p:val>
                                            <p:strVal val="#ppt_h"/>
                                          </p:val>
                                        </p:tav>
                                      </p:tavLst>
                                    </p:anim>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50" presetClass="entr" presetSubtype="0" decel="100000"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 calcmode="lin" valueType="num">
                                      <p:cBhvr>
                                        <p:cTn id="27" dur="1000" fill="hold"/>
                                        <p:tgtEl>
                                          <p:spTgt spid="3">
                                            <p:txEl>
                                              <p:pRg st="1" end="1"/>
                                            </p:txEl>
                                          </p:spTgt>
                                        </p:tgtEl>
                                        <p:attrNameLst>
                                          <p:attrName>ppt_w</p:attrName>
                                        </p:attrNameLst>
                                      </p:cBhvr>
                                      <p:tavLst>
                                        <p:tav tm="0">
                                          <p:val>
                                            <p:strVal val="#ppt_w+.3"/>
                                          </p:val>
                                        </p:tav>
                                        <p:tav tm="100000">
                                          <p:val>
                                            <p:strVal val="#ppt_w"/>
                                          </p:val>
                                        </p:tav>
                                      </p:tavLst>
                                    </p:anim>
                                    <p:anim calcmode="lin" valueType="num">
                                      <p:cBhvr>
                                        <p:cTn id="28"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9" dur="1000"/>
                                        <p:tgtEl>
                                          <p:spTgt spid="3">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0" presetClass="entr" presetSubtype="0" decel="100000" fill="hold" nodeType="clickEffect">
                                  <p:stCondLst>
                                    <p:cond delay="0"/>
                                  </p:stCondLst>
                                  <p:childTnLst>
                                    <p:set>
                                      <p:cBhvr>
                                        <p:cTn id="33" dur="1" fill="hold">
                                          <p:stCondLst>
                                            <p:cond delay="0"/>
                                          </p:stCondLst>
                                        </p:cTn>
                                        <p:tgtEl>
                                          <p:spTgt spid="3">
                                            <p:txEl>
                                              <p:pRg st="2" end="2"/>
                                            </p:txEl>
                                          </p:spTgt>
                                        </p:tgtEl>
                                        <p:attrNameLst>
                                          <p:attrName>style.visibility</p:attrName>
                                        </p:attrNameLst>
                                      </p:cBhvr>
                                      <p:to>
                                        <p:strVal val="visible"/>
                                      </p:to>
                                    </p:set>
                                    <p:anim calcmode="lin" valueType="num">
                                      <p:cBhvr>
                                        <p:cTn id="34" dur="1000" fill="hold"/>
                                        <p:tgtEl>
                                          <p:spTgt spid="3">
                                            <p:txEl>
                                              <p:pRg st="2" end="2"/>
                                            </p:txEl>
                                          </p:spTgt>
                                        </p:tgtEl>
                                        <p:attrNameLst>
                                          <p:attrName>ppt_w</p:attrName>
                                        </p:attrNameLst>
                                      </p:cBhvr>
                                      <p:tavLst>
                                        <p:tav tm="0">
                                          <p:val>
                                            <p:strVal val="#ppt_w+.3"/>
                                          </p:val>
                                        </p:tav>
                                        <p:tav tm="100000">
                                          <p:val>
                                            <p:strVal val="#ppt_w"/>
                                          </p:val>
                                        </p:tav>
                                      </p:tavLst>
                                    </p:anim>
                                    <p:anim calcmode="lin" valueType="num">
                                      <p:cBhvr>
                                        <p:cTn id="35"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36" dur="1000"/>
                                        <p:tgtEl>
                                          <p:spTgt spid="3">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50" presetClass="entr" presetSubtype="0" decel="100000" fill="hold" nodeType="clickEffect">
                                  <p:stCondLst>
                                    <p:cond delay="0"/>
                                  </p:stCondLst>
                                  <p:childTnLst>
                                    <p:set>
                                      <p:cBhvr>
                                        <p:cTn id="40" dur="1" fill="hold">
                                          <p:stCondLst>
                                            <p:cond delay="0"/>
                                          </p:stCondLst>
                                        </p:cTn>
                                        <p:tgtEl>
                                          <p:spTgt spid="3">
                                            <p:txEl>
                                              <p:pRg st="3" end="3"/>
                                            </p:txEl>
                                          </p:spTgt>
                                        </p:tgtEl>
                                        <p:attrNameLst>
                                          <p:attrName>style.visibility</p:attrName>
                                        </p:attrNameLst>
                                      </p:cBhvr>
                                      <p:to>
                                        <p:strVal val="visible"/>
                                      </p:to>
                                    </p:set>
                                    <p:anim calcmode="lin" valueType="num">
                                      <p:cBhvr>
                                        <p:cTn id="41" dur="1000" fill="hold"/>
                                        <p:tgtEl>
                                          <p:spTgt spid="3">
                                            <p:txEl>
                                              <p:pRg st="3" end="3"/>
                                            </p:txEl>
                                          </p:spTgt>
                                        </p:tgtEl>
                                        <p:attrNameLst>
                                          <p:attrName>ppt_w</p:attrName>
                                        </p:attrNameLst>
                                      </p:cBhvr>
                                      <p:tavLst>
                                        <p:tav tm="0">
                                          <p:val>
                                            <p:strVal val="#ppt_w+.3"/>
                                          </p:val>
                                        </p:tav>
                                        <p:tav tm="100000">
                                          <p:val>
                                            <p:strVal val="#ppt_w"/>
                                          </p:val>
                                        </p:tav>
                                      </p:tavLst>
                                    </p:anim>
                                    <p:anim calcmode="lin" valueType="num">
                                      <p:cBhvr>
                                        <p:cTn id="42"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43"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751A4AE0-C6CA-4259-8D53-33B7C4CD6FA3}"/>
              </a:ext>
            </a:extLst>
          </p:cNvPr>
          <p:cNvPicPr>
            <a:picLocks noChangeAspect="1"/>
          </p:cNvPicPr>
          <p:nvPr/>
        </p:nvPicPr>
        <p:blipFill>
          <a:blip r:embed="rId2"/>
          <a:stretch>
            <a:fillRect/>
          </a:stretch>
        </p:blipFill>
        <p:spPr>
          <a:xfrm>
            <a:off x="0" y="0"/>
            <a:ext cx="9144000" cy="6857999"/>
          </a:xfrm>
          <a:prstGeom prst="rect">
            <a:avLst/>
          </a:prstGeom>
        </p:spPr>
      </p:pic>
      <p:sp>
        <p:nvSpPr>
          <p:cNvPr id="3" name="Marcador de contenido 2"/>
          <p:cNvSpPr>
            <a:spLocks noGrp="1"/>
          </p:cNvSpPr>
          <p:nvPr>
            <p:ph idx="1"/>
          </p:nvPr>
        </p:nvSpPr>
        <p:spPr>
          <a:xfrm>
            <a:off x="0" y="9704"/>
            <a:ext cx="5344732" cy="6848296"/>
          </a:xfrm>
        </p:spPr>
        <p:txBody>
          <a:bodyPr>
            <a:normAutofit fontScale="92500"/>
          </a:bodyPr>
          <a:lstStyle/>
          <a:p>
            <a:r>
              <a:rPr lang="es-ES" b="1" dirty="0">
                <a:solidFill>
                  <a:schemeClr val="bg1"/>
                </a:solidFill>
              </a:rPr>
              <a:t>¿por que Ellos prosperan sino obedecen a Dios? </a:t>
            </a:r>
          </a:p>
          <a:p>
            <a:r>
              <a:rPr lang="es-ES" b="1" dirty="0">
                <a:solidFill>
                  <a:schemeClr val="bg1"/>
                </a:solidFill>
              </a:rPr>
              <a:t>Y nosotros que obedecemos a Dios llevamos una vida muy difícil. </a:t>
            </a:r>
          </a:p>
          <a:p>
            <a:r>
              <a:rPr lang="es-ES" b="1" dirty="0">
                <a:solidFill>
                  <a:schemeClr val="bg1"/>
                </a:solidFill>
              </a:rPr>
              <a:t>Pero hermanos aunque Dios no los castigue ahorita si los va a castigar en el día final y allí será la victoria final.</a:t>
            </a:r>
          </a:p>
          <a:p>
            <a:r>
              <a:rPr lang="es-ES" b="1" dirty="0">
                <a:solidFill>
                  <a:schemeClr val="bg1"/>
                </a:solidFill>
              </a:rPr>
              <a:t>Los Judíos en tiempo de Jeremías también decían es en vano, aunque Dios los había guardado. </a:t>
            </a:r>
          </a:p>
          <a:p>
            <a:r>
              <a:rPr lang="es-ES" b="1" dirty="0">
                <a:solidFill>
                  <a:schemeClr val="bg1"/>
                </a:solidFill>
              </a:rPr>
              <a:t>Jeremias.2:25. </a:t>
            </a:r>
          </a:p>
          <a:p>
            <a:r>
              <a:rPr lang="es-ES" b="1" dirty="0">
                <a:solidFill>
                  <a:schemeClr val="bg1"/>
                </a:solidFill>
              </a:rPr>
              <a:t>Guarda tus pies de andar descalzos y tu garganta de la sed. Mas dijiste: "Es en vano. ¡No! Porque amo a los extraños, y tras ellos andaré."</a:t>
            </a:r>
          </a:p>
        </p:txBody>
      </p:sp>
      <p:pic>
        <p:nvPicPr>
          <p:cNvPr id="5" name="Imagen 4">
            <a:extLst>
              <a:ext uri="{FF2B5EF4-FFF2-40B4-BE49-F238E27FC236}">
                <a16:creationId xmlns:a16="http://schemas.microsoft.com/office/drawing/2014/main" id="{E6A2C6FB-9DAC-458F-82AB-67D8DF6A31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4732" y="3264590"/>
            <a:ext cx="3799268" cy="3583706"/>
          </a:xfrm>
          <a:prstGeom prst="rect">
            <a:avLst/>
          </a:prstGeom>
        </p:spPr>
      </p:pic>
      <p:pic>
        <p:nvPicPr>
          <p:cNvPr id="7" name="Imagen 6">
            <a:extLst>
              <a:ext uri="{FF2B5EF4-FFF2-40B4-BE49-F238E27FC236}">
                <a16:creationId xmlns:a16="http://schemas.microsoft.com/office/drawing/2014/main" id="{2DE44176-A52E-48FE-ACF8-60DA8D075F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44732" y="9703"/>
            <a:ext cx="3799268" cy="3245183"/>
          </a:xfrm>
          <a:prstGeom prst="rect">
            <a:avLst/>
          </a:prstGeom>
        </p:spPr>
      </p:pic>
    </p:spTree>
    <p:extLst>
      <p:ext uri="{BB962C8B-B14F-4D97-AF65-F5344CB8AC3E}">
        <p14:creationId xmlns:p14="http://schemas.microsoft.com/office/powerpoint/2010/main" val="78173217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1000" fill="hold"/>
                                        <p:tgtEl>
                                          <p:spTgt spid="3">
                                            <p:txEl>
                                              <p:pRg st="1" end="1"/>
                                            </p:txEl>
                                          </p:spTgt>
                                        </p:tgtEl>
                                        <p:attrNameLst>
                                          <p:attrName>ppt_w</p:attrName>
                                        </p:attrNameLst>
                                      </p:cBhvr>
                                      <p:tavLst>
                                        <p:tav tm="0">
                                          <p:val>
                                            <p:strVal val="#ppt_w+.3"/>
                                          </p:val>
                                        </p:tav>
                                        <p:tav tm="100000">
                                          <p:val>
                                            <p:strVal val="#ppt_w"/>
                                          </p:val>
                                        </p:tav>
                                      </p:tavLst>
                                    </p:anim>
                                    <p:anim calcmode="lin" valueType="num">
                                      <p:cBhvr>
                                        <p:cTn id="22"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500" fill="hold"/>
                                        <p:tgtEl>
                                          <p:spTgt spid="5"/>
                                        </p:tgtEl>
                                        <p:attrNameLst>
                                          <p:attrName>ppt_w</p:attrName>
                                        </p:attrNameLst>
                                      </p:cBhvr>
                                      <p:tavLst>
                                        <p:tav tm="0">
                                          <p:val>
                                            <p:fltVal val="0"/>
                                          </p:val>
                                        </p:tav>
                                        <p:tav tm="100000">
                                          <p:val>
                                            <p:strVal val="#ppt_w"/>
                                          </p:val>
                                        </p:tav>
                                      </p:tavLst>
                                    </p:anim>
                                    <p:anim calcmode="lin" valueType="num">
                                      <p:cBhvr>
                                        <p:cTn id="29" dur="500" fill="hold"/>
                                        <p:tgtEl>
                                          <p:spTgt spid="5"/>
                                        </p:tgtEl>
                                        <p:attrNameLst>
                                          <p:attrName>ppt_h</p:attrName>
                                        </p:attrNameLst>
                                      </p:cBhvr>
                                      <p:tavLst>
                                        <p:tav tm="0">
                                          <p:val>
                                            <p:fltVal val="0"/>
                                          </p:val>
                                        </p:tav>
                                        <p:tav tm="100000">
                                          <p:val>
                                            <p:strVal val="#ppt_h"/>
                                          </p:val>
                                        </p:tav>
                                      </p:tavLst>
                                    </p:anim>
                                    <p:animEffect transition="in" filter="fade">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50" presetClass="entr" presetSubtype="0" decel="100000" fill="hold"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 calcmode="lin" valueType="num">
                                      <p:cBhvr>
                                        <p:cTn id="35" dur="1000" fill="hold"/>
                                        <p:tgtEl>
                                          <p:spTgt spid="3">
                                            <p:txEl>
                                              <p:pRg st="2" end="2"/>
                                            </p:txEl>
                                          </p:spTgt>
                                        </p:tgtEl>
                                        <p:attrNameLst>
                                          <p:attrName>ppt_w</p:attrName>
                                        </p:attrNameLst>
                                      </p:cBhvr>
                                      <p:tavLst>
                                        <p:tav tm="0">
                                          <p:val>
                                            <p:strVal val="#ppt_w+.3"/>
                                          </p:val>
                                        </p:tav>
                                        <p:tav tm="100000">
                                          <p:val>
                                            <p:strVal val="#ppt_w"/>
                                          </p:val>
                                        </p:tav>
                                      </p:tavLst>
                                    </p:anim>
                                    <p:anim calcmode="lin" valueType="num">
                                      <p:cBhvr>
                                        <p:cTn id="36"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37" dur="1000"/>
                                        <p:tgtEl>
                                          <p:spTgt spid="3">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0" presetClass="entr" presetSubtype="0" decel="100000" fill="hold" nodeType="clickEffect">
                                  <p:stCondLst>
                                    <p:cond delay="0"/>
                                  </p:stCondLst>
                                  <p:childTnLst>
                                    <p:set>
                                      <p:cBhvr>
                                        <p:cTn id="41" dur="1" fill="hold">
                                          <p:stCondLst>
                                            <p:cond delay="0"/>
                                          </p:stCondLst>
                                        </p:cTn>
                                        <p:tgtEl>
                                          <p:spTgt spid="3">
                                            <p:txEl>
                                              <p:pRg st="3" end="3"/>
                                            </p:txEl>
                                          </p:spTgt>
                                        </p:tgtEl>
                                        <p:attrNameLst>
                                          <p:attrName>style.visibility</p:attrName>
                                        </p:attrNameLst>
                                      </p:cBhvr>
                                      <p:to>
                                        <p:strVal val="visible"/>
                                      </p:to>
                                    </p:set>
                                    <p:anim calcmode="lin" valueType="num">
                                      <p:cBhvr>
                                        <p:cTn id="42" dur="1000" fill="hold"/>
                                        <p:tgtEl>
                                          <p:spTgt spid="3">
                                            <p:txEl>
                                              <p:pRg st="3" end="3"/>
                                            </p:txEl>
                                          </p:spTgt>
                                        </p:tgtEl>
                                        <p:attrNameLst>
                                          <p:attrName>ppt_w</p:attrName>
                                        </p:attrNameLst>
                                      </p:cBhvr>
                                      <p:tavLst>
                                        <p:tav tm="0">
                                          <p:val>
                                            <p:strVal val="#ppt_w+.3"/>
                                          </p:val>
                                        </p:tav>
                                        <p:tav tm="100000">
                                          <p:val>
                                            <p:strVal val="#ppt_w"/>
                                          </p:val>
                                        </p:tav>
                                      </p:tavLst>
                                    </p:anim>
                                    <p:anim calcmode="lin" valueType="num">
                                      <p:cBhvr>
                                        <p:cTn id="43"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44" dur="1000"/>
                                        <p:tgtEl>
                                          <p:spTgt spid="3">
                                            <p:txEl>
                                              <p:pRg st="3" end="3"/>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0" presetClass="entr" presetSubtype="0" decel="100000" fill="hold" nodeType="clickEffect">
                                  <p:stCondLst>
                                    <p:cond delay="0"/>
                                  </p:stCondLst>
                                  <p:childTnLst>
                                    <p:set>
                                      <p:cBhvr>
                                        <p:cTn id="48" dur="1" fill="hold">
                                          <p:stCondLst>
                                            <p:cond delay="0"/>
                                          </p:stCondLst>
                                        </p:cTn>
                                        <p:tgtEl>
                                          <p:spTgt spid="3">
                                            <p:txEl>
                                              <p:pRg st="4" end="4"/>
                                            </p:txEl>
                                          </p:spTgt>
                                        </p:tgtEl>
                                        <p:attrNameLst>
                                          <p:attrName>style.visibility</p:attrName>
                                        </p:attrNameLst>
                                      </p:cBhvr>
                                      <p:to>
                                        <p:strVal val="visible"/>
                                      </p:to>
                                    </p:set>
                                    <p:anim calcmode="lin" valueType="num">
                                      <p:cBhvr>
                                        <p:cTn id="49" dur="1000" fill="hold"/>
                                        <p:tgtEl>
                                          <p:spTgt spid="3">
                                            <p:txEl>
                                              <p:pRg st="4" end="4"/>
                                            </p:txEl>
                                          </p:spTgt>
                                        </p:tgtEl>
                                        <p:attrNameLst>
                                          <p:attrName>ppt_w</p:attrName>
                                        </p:attrNameLst>
                                      </p:cBhvr>
                                      <p:tavLst>
                                        <p:tav tm="0">
                                          <p:val>
                                            <p:strVal val="#ppt_w+.3"/>
                                          </p:val>
                                        </p:tav>
                                        <p:tav tm="100000">
                                          <p:val>
                                            <p:strVal val="#ppt_w"/>
                                          </p:val>
                                        </p:tav>
                                      </p:tavLst>
                                    </p:anim>
                                    <p:anim calcmode="lin" valueType="num">
                                      <p:cBhvr>
                                        <p:cTn id="50"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51" dur="1000"/>
                                        <p:tgtEl>
                                          <p:spTgt spid="3">
                                            <p:txEl>
                                              <p:pRg st="4" end="4"/>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0" presetClass="entr" presetSubtype="0" decel="100000" fill="hold" nodeType="clickEffect">
                                  <p:stCondLst>
                                    <p:cond delay="0"/>
                                  </p:stCondLst>
                                  <p:childTnLst>
                                    <p:set>
                                      <p:cBhvr>
                                        <p:cTn id="55" dur="1" fill="hold">
                                          <p:stCondLst>
                                            <p:cond delay="0"/>
                                          </p:stCondLst>
                                        </p:cTn>
                                        <p:tgtEl>
                                          <p:spTgt spid="3">
                                            <p:txEl>
                                              <p:pRg st="5" end="5"/>
                                            </p:txEl>
                                          </p:spTgt>
                                        </p:tgtEl>
                                        <p:attrNameLst>
                                          <p:attrName>style.visibility</p:attrName>
                                        </p:attrNameLst>
                                      </p:cBhvr>
                                      <p:to>
                                        <p:strVal val="visible"/>
                                      </p:to>
                                    </p:set>
                                    <p:anim calcmode="lin" valueType="num">
                                      <p:cBhvr>
                                        <p:cTn id="56" dur="1000" fill="hold"/>
                                        <p:tgtEl>
                                          <p:spTgt spid="3">
                                            <p:txEl>
                                              <p:pRg st="5" end="5"/>
                                            </p:txEl>
                                          </p:spTgt>
                                        </p:tgtEl>
                                        <p:attrNameLst>
                                          <p:attrName>ppt_w</p:attrName>
                                        </p:attrNameLst>
                                      </p:cBhvr>
                                      <p:tavLst>
                                        <p:tav tm="0">
                                          <p:val>
                                            <p:strVal val="#ppt_w+.3"/>
                                          </p:val>
                                        </p:tav>
                                        <p:tav tm="100000">
                                          <p:val>
                                            <p:strVal val="#ppt_w"/>
                                          </p:val>
                                        </p:tav>
                                      </p:tavLst>
                                    </p:anim>
                                    <p:anim calcmode="lin" valueType="num">
                                      <p:cBhvr>
                                        <p:cTn id="57"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58"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3067CB35-65A1-4C15-B231-257E48F6AAE4}"/>
              </a:ext>
            </a:extLst>
          </p:cNvPr>
          <p:cNvPicPr>
            <a:picLocks noChangeAspect="1"/>
          </p:cNvPicPr>
          <p:nvPr/>
        </p:nvPicPr>
        <p:blipFill>
          <a:blip r:embed="rId2"/>
          <a:stretch>
            <a:fillRect/>
          </a:stretch>
        </p:blipFill>
        <p:spPr>
          <a:xfrm>
            <a:off x="0" y="0"/>
            <a:ext cx="9144000" cy="6857999"/>
          </a:xfrm>
          <a:prstGeom prst="rect">
            <a:avLst/>
          </a:prstGeom>
        </p:spPr>
      </p:pic>
      <p:sp>
        <p:nvSpPr>
          <p:cNvPr id="3" name="Marcador de contenido 2"/>
          <p:cNvSpPr>
            <a:spLocks noGrp="1"/>
          </p:cNvSpPr>
          <p:nvPr>
            <p:ph idx="1"/>
          </p:nvPr>
        </p:nvSpPr>
        <p:spPr>
          <a:xfrm>
            <a:off x="0" y="9704"/>
            <a:ext cx="5344732" cy="6848296"/>
          </a:xfrm>
        </p:spPr>
        <p:txBody>
          <a:bodyPr>
            <a:normAutofit fontScale="92500"/>
          </a:bodyPr>
          <a:lstStyle/>
          <a:p>
            <a:r>
              <a:rPr lang="es-ES" b="1" dirty="0">
                <a:solidFill>
                  <a:schemeClr val="bg1"/>
                </a:solidFill>
              </a:rPr>
              <a:t>Pero ellos mejor servían a los Ídolos.</a:t>
            </a:r>
          </a:p>
          <a:p>
            <a:r>
              <a:rPr lang="es-ES" b="1" dirty="0">
                <a:solidFill>
                  <a:schemeClr val="bg1"/>
                </a:solidFill>
              </a:rPr>
              <a:t>Ellos ya habían decidido en su corazón que era en vano servir a Dios, por que ellos iban a andar en la terquedad de sus corazones y en sus propios planes malvados. </a:t>
            </a:r>
          </a:p>
          <a:p>
            <a:r>
              <a:rPr lang="es-ES" b="1" dirty="0">
                <a:solidFill>
                  <a:schemeClr val="bg1"/>
                </a:solidFill>
              </a:rPr>
              <a:t>Jeremias.18:12. </a:t>
            </a:r>
          </a:p>
          <a:p>
            <a:r>
              <a:rPr lang="es-ES" b="1" dirty="0">
                <a:solidFill>
                  <a:schemeClr val="bg1"/>
                </a:solidFill>
              </a:rPr>
              <a:t>Mas ellos dirán: "Es en vano; porque vamos a seguir nuestros propios planes, y cada uno de nosotros obrará conforme a la terquedad de su malvado corazón." </a:t>
            </a:r>
          </a:p>
          <a:p>
            <a:r>
              <a:rPr lang="es-ES" b="1" dirty="0">
                <a:solidFill>
                  <a:schemeClr val="bg1"/>
                </a:solidFill>
              </a:rPr>
              <a:t>¿Cuántos cristianos determinan ya no seguir a Dios sino andar según sus planes según su malvado corazón?</a:t>
            </a:r>
          </a:p>
        </p:txBody>
      </p:sp>
      <p:pic>
        <p:nvPicPr>
          <p:cNvPr id="5" name="Imagen 4">
            <a:extLst>
              <a:ext uri="{FF2B5EF4-FFF2-40B4-BE49-F238E27FC236}">
                <a16:creationId xmlns:a16="http://schemas.microsoft.com/office/drawing/2014/main" id="{85735DC9-DA4C-400B-87DE-4E6AB32886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4732" y="-1"/>
            <a:ext cx="3799268" cy="6848296"/>
          </a:xfrm>
          <a:prstGeom prst="rect">
            <a:avLst/>
          </a:prstGeom>
        </p:spPr>
      </p:pic>
    </p:spTree>
    <p:extLst>
      <p:ext uri="{BB962C8B-B14F-4D97-AF65-F5344CB8AC3E}">
        <p14:creationId xmlns:p14="http://schemas.microsoft.com/office/powerpoint/2010/main" val="12340525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1000" fill="hold"/>
                                        <p:tgtEl>
                                          <p:spTgt spid="3">
                                            <p:txEl>
                                              <p:pRg st="1" end="1"/>
                                            </p:txEl>
                                          </p:spTgt>
                                        </p:tgtEl>
                                        <p:attrNameLst>
                                          <p:attrName>ppt_w</p:attrName>
                                        </p:attrNameLst>
                                      </p:cBhvr>
                                      <p:tavLst>
                                        <p:tav tm="0">
                                          <p:val>
                                            <p:strVal val="#ppt_w+.3"/>
                                          </p:val>
                                        </p:tav>
                                        <p:tav tm="100000">
                                          <p:val>
                                            <p:strVal val="#ppt_w"/>
                                          </p:val>
                                        </p:tav>
                                      </p:tavLst>
                                    </p:anim>
                                    <p:anim calcmode="lin" valueType="num">
                                      <p:cBhvr>
                                        <p:cTn id="22"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1000" fill="hold"/>
                                        <p:tgtEl>
                                          <p:spTgt spid="3">
                                            <p:txEl>
                                              <p:pRg st="2" end="2"/>
                                            </p:txEl>
                                          </p:spTgt>
                                        </p:tgtEl>
                                        <p:attrNameLst>
                                          <p:attrName>ppt_w</p:attrName>
                                        </p:attrNameLst>
                                      </p:cBhvr>
                                      <p:tavLst>
                                        <p:tav tm="0">
                                          <p:val>
                                            <p:strVal val="#ppt_w+.3"/>
                                          </p:val>
                                        </p:tav>
                                        <p:tav tm="100000">
                                          <p:val>
                                            <p:strVal val="#ppt_w"/>
                                          </p:val>
                                        </p:tav>
                                      </p:tavLst>
                                    </p:anim>
                                    <p:anim calcmode="lin" valueType="num">
                                      <p:cBhvr>
                                        <p:cTn id="29"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0" presetClass="entr" presetSubtype="0" decel="10000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p:cTn id="35" dur="1000" fill="hold"/>
                                        <p:tgtEl>
                                          <p:spTgt spid="3">
                                            <p:txEl>
                                              <p:pRg st="3" end="3"/>
                                            </p:txEl>
                                          </p:spTgt>
                                        </p:tgtEl>
                                        <p:attrNameLst>
                                          <p:attrName>ppt_w</p:attrName>
                                        </p:attrNameLst>
                                      </p:cBhvr>
                                      <p:tavLst>
                                        <p:tav tm="0">
                                          <p:val>
                                            <p:strVal val="#ppt_w+.3"/>
                                          </p:val>
                                        </p:tav>
                                        <p:tav tm="100000">
                                          <p:val>
                                            <p:strVal val="#ppt_w"/>
                                          </p:val>
                                        </p:tav>
                                      </p:tavLst>
                                    </p:anim>
                                    <p:anim calcmode="lin" valueType="num">
                                      <p:cBhvr>
                                        <p:cTn id="36"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7" dur="10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0" presetClass="entr" presetSubtype="0" decel="100000" fill="hold"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 calcmode="lin" valueType="num">
                                      <p:cBhvr>
                                        <p:cTn id="42" dur="1000" fill="hold"/>
                                        <p:tgtEl>
                                          <p:spTgt spid="3">
                                            <p:txEl>
                                              <p:pRg st="4" end="4"/>
                                            </p:txEl>
                                          </p:spTgt>
                                        </p:tgtEl>
                                        <p:attrNameLst>
                                          <p:attrName>ppt_w</p:attrName>
                                        </p:attrNameLst>
                                      </p:cBhvr>
                                      <p:tavLst>
                                        <p:tav tm="0">
                                          <p:val>
                                            <p:strVal val="#ppt_w+.3"/>
                                          </p:val>
                                        </p:tav>
                                        <p:tav tm="100000">
                                          <p:val>
                                            <p:strVal val="#ppt_w"/>
                                          </p:val>
                                        </p:tav>
                                      </p:tavLst>
                                    </p:anim>
                                    <p:anim calcmode="lin" valueType="num">
                                      <p:cBhvr>
                                        <p:cTn id="43"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44"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DD8A0822-069B-411A-B7BE-7BDDC0D51E74}"/>
              </a:ext>
            </a:extLst>
          </p:cNvPr>
          <p:cNvPicPr>
            <a:picLocks noChangeAspect="1"/>
          </p:cNvPicPr>
          <p:nvPr/>
        </p:nvPicPr>
        <p:blipFill>
          <a:blip r:embed="rId2"/>
          <a:stretch>
            <a:fillRect/>
          </a:stretch>
        </p:blipFill>
        <p:spPr>
          <a:xfrm>
            <a:off x="0" y="0"/>
            <a:ext cx="9144000" cy="6867703"/>
          </a:xfrm>
          <a:prstGeom prst="rect">
            <a:avLst/>
          </a:prstGeom>
        </p:spPr>
      </p:pic>
      <p:sp>
        <p:nvSpPr>
          <p:cNvPr id="3" name="Marcador de contenido 2"/>
          <p:cNvSpPr>
            <a:spLocks noGrp="1"/>
          </p:cNvSpPr>
          <p:nvPr>
            <p:ph idx="1"/>
          </p:nvPr>
        </p:nvSpPr>
        <p:spPr>
          <a:xfrm>
            <a:off x="0" y="9704"/>
            <a:ext cx="5344732" cy="6848296"/>
          </a:xfrm>
        </p:spPr>
        <p:txBody>
          <a:bodyPr>
            <a:normAutofit fontScale="92500" lnSpcReduction="20000"/>
          </a:bodyPr>
          <a:lstStyle/>
          <a:p>
            <a:r>
              <a:rPr lang="es-ES" b="1" dirty="0">
                <a:solidFill>
                  <a:schemeClr val="bg1"/>
                </a:solidFill>
              </a:rPr>
              <a:t>Muchos piensan que por que Dios no los castiga ahorita saldrán muy bien parado en el día del juicio final. </a:t>
            </a:r>
          </a:p>
          <a:p>
            <a:r>
              <a:rPr lang="es-ES" b="1" dirty="0">
                <a:solidFill>
                  <a:schemeClr val="bg1"/>
                </a:solidFill>
              </a:rPr>
              <a:t>Pero allí será el lloro y el crujir de dientes.</a:t>
            </a:r>
          </a:p>
          <a:p>
            <a:r>
              <a:rPr lang="es-ES" b="1" dirty="0">
                <a:solidFill>
                  <a:schemeClr val="bg1"/>
                </a:solidFill>
              </a:rPr>
              <a:t>Los judíos pensaban que todo lo que ellos hacían era en vano que Dios no miraba lo que ellos hacían. </a:t>
            </a:r>
          </a:p>
          <a:p>
            <a:r>
              <a:rPr lang="es-ES" b="1" dirty="0">
                <a:solidFill>
                  <a:schemeClr val="bg1"/>
                </a:solidFill>
              </a:rPr>
              <a:t>Isaías.58:3.</a:t>
            </a:r>
          </a:p>
          <a:p>
            <a:r>
              <a:rPr lang="es-ES" b="1" dirty="0">
                <a:solidFill>
                  <a:schemeClr val="bg1"/>
                </a:solidFill>
              </a:rPr>
              <a:t>Dicen: "¿Por qué hemos ayunado, y tú no lo ves? ¿Por qué nos hemos humillado, y tú no haces caso?" He aquí, en el día de vuestro ayuno buscáis vuestra conveniencia y oprimís a todos vuestros trabajadores. </a:t>
            </a:r>
          </a:p>
          <a:p>
            <a:r>
              <a:rPr lang="es-ES" b="1" dirty="0">
                <a:solidFill>
                  <a:schemeClr val="bg1"/>
                </a:solidFill>
              </a:rPr>
              <a:t>Según ellos habían ayunado, se habían humillado y Dios no miraba eso.</a:t>
            </a:r>
          </a:p>
        </p:txBody>
      </p:sp>
      <p:pic>
        <p:nvPicPr>
          <p:cNvPr id="5" name="Imagen 4">
            <a:extLst>
              <a:ext uri="{FF2B5EF4-FFF2-40B4-BE49-F238E27FC236}">
                <a16:creationId xmlns:a16="http://schemas.microsoft.com/office/drawing/2014/main" id="{258BCD3F-B3FC-4F11-AE8A-12F3B6B7FE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4732" y="9704"/>
            <a:ext cx="3799267" cy="6838591"/>
          </a:xfrm>
          <a:prstGeom prst="rect">
            <a:avLst/>
          </a:prstGeom>
        </p:spPr>
      </p:pic>
    </p:spTree>
    <p:extLst>
      <p:ext uri="{BB962C8B-B14F-4D97-AF65-F5344CB8AC3E}">
        <p14:creationId xmlns:p14="http://schemas.microsoft.com/office/powerpoint/2010/main" val="17003237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3"/>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3"/>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500" fill="hold"/>
                                        <p:tgtEl>
                                          <p:spTgt spid="5"/>
                                        </p:tgtEl>
                                        <p:attrNameLst>
                                          <p:attrName>ppt_w</p:attrName>
                                        </p:attrNameLst>
                                      </p:cBhvr>
                                      <p:tavLst>
                                        <p:tav tm="0">
                                          <p:val>
                                            <p:fltVal val="0"/>
                                          </p:val>
                                        </p:tav>
                                        <p:tav tm="100000">
                                          <p:val>
                                            <p:strVal val="#ppt_w"/>
                                          </p:val>
                                        </p:tav>
                                      </p:tavLst>
                                    </p:anim>
                                    <p:anim calcmode="lin" valueType="num">
                                      <p:cBhvr>
                                        <p:cTn id="29" dur="500" fill="hold"/>
                                        <p:tgtEl>
                                          <p:spTgt spid="5"/>
                                        </p:tgtEl>
                                        <p:attrNameLst>
                                          <p:attrName>ppt_h</p:attrName>
                                        </p:attrNameLst>
                                      </p:cBhvr>
                                      <p:tavLst>
                                        <p:tav tm="0">
                                          <p:val>
                                            <p:fltVal val="0"/>
                                          </p:val>
                                        </p:tav>
                                        <p:tav tm="100000">
                                          <p:val>
                                            <p:strVal val="#ppt_h"/>
                                          </p:val>
                                        </p:tav>
                                      </p:tavLst>
                                    </p:anim>
                                    <p:animEffect transition="in" filter="fade">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50" presetClass="entr" presetSubtype="0" decel="10000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p:cTn id="35" dur="1000" fill="hold"/>
                                        <p:tgtEl>
                                          <p:spTgt spid="3">
                                            <p:txEl>
                                              <p:pRg st="3" end="3"/>
                                            </p:txEl>
                                          </p:spTgt>
                                        </p:tgtEl>
                                        <p:attrNameLst>
                                          <p:attrName>ppt_w</p:attrName>
                                        </p:attrNameLst>
                                      </p:cBhvr>
                                      <p:tavLst>
                                        <p:tav tm="0">
                                          <p:val>
                                            <p:strVal val="#ppt_w+.3"/>
                                          </p:val>
                                        </p:tav>
                                        <p:tav tm="100000">
                                          <p:val>
                                            <p:strVal val="#ppt_w"/>
                                          </p:val>
                                        </p:tav>
                                      </p:tavLst>
                                    </p:anim>
                                    <p:anim calcmode="lin" valueType="num">
                                      <p:cBhvr>
                                        <p:cTn id="36"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7" dur="10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0" presetClass="entr" presetSubtype="0" decel="100000" fill="hold"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 calcmode="lin" valueType="num">
                                      <p:cBhvr>
                                        <p:cTn id="42" dur="1000" fill="hold"/>
                                        <p:tgtEl>
                                          <p:spTgt spid="3">
                                            <p:txEl>
                                              <p:pRg st="4" end="4"/>
                                            </p:txEl>
                                          </p:spTgt>
                                        </p:tgtEl>
                                        <p:attrNameLst>
                                          <p:attrName>ppt_w</p:attrName>
                                        </p:attrNameLst>
                                      </p:cBhvr>
                                      <p:tavLst>
                                        <p:tav tm="0">
                                          <p:val>
                                            <p:strVal val="#ppt_w+.3"/>
                                          </p:val>
                                        </p:tav>
                                        <p:tav tm="100000">
                                          <p:val>
                                            <p:strVal val="#ppt_w"/>
                                          </p:val>
                                        </p:tav>
                                      </p:tavLst>
                                    </p:anim>
                                    <p:anim calcmode="lin" valueType="num">
                                      <p:cBhvr>
                                        <p:cTn id="43"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44" dur="1000"/>
                                        <p:tgtEl>
                                          <p:spTgt spid="3">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0" presetClass="entr" presetSubtype="0" decel="100000" fill="hold"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 calcmode="lin" valueType="num">
                                      <p:cBhvr>
                                        <p:cTn id="49" dur="1000" fill="hold"/>
                                        <p:tgtEl>
                                          <p:spTgt spid="3">
                                            <p:txEl>
                                              <p:pRg st="5" end="5"/>
                                            </p:txEl>
                                          </p:spTgt>
                                        </p:tgtEl>
                                        <p:attrNameLst>
                                          <p:attrName>ppt_w</p:attrName>
                                        </p:attrNameLst>
                                      </p:cBhvr>
                                      <p:tavLst>
                                        <p:tav tm="0">
                                          <p:val>
                                            <p:strVal val="#ppt_w+.3"/>
                                          </p:val>
                                        </p:tav>
                                        <p:tav tm="100000">
                                          <p:val>
                                            <p:strVal val="#ppt_w"/>
                                          </p:val>
                                        </p:tav>
                                      </p:tavLst>
                                    </p:anim>
                                    <p:anim calcmode="lin" valueType="num">
                                      <p:cBhvr>
                                        <p:cTn id="50"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51"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81DD727C-A4AD-4C6D-8FD6-6193F5322102}"/>
              </a:ext>
            </a:extLst>
          </p:cNvPr>
          <p:cNvPicPr>
            <a:picLocks noChangeAspect="1"/>
          </p:cNvPicPr>
          <p:nvPr/>
        </p:nvPicPr>
        <p:blipFill>
          <a:blip r:embed="rId2"/>
          <a:stretch>
            <a:fillRect/>
          </a:stretch>
        </p:blipFill>
        <p:spPr>
          <a:xfrm>
            <a:off x="0" y="0"/>
            <a:ext cx="9144000" cy="6857999"/>
          </a:xfrm>
          <a:prstGeom prst="rect">
            <a:avLst/>
          </a:prstGeom>
        </p:spPr>
      </p:pic>
      <p:sp>
        <p:nvSpPr>
          <p:cNvPr id="3" name="Marcador de contenido 2"/>
          <p:cNvSpPr>
            <a:spLocks noGrp="1"/>
          </p:cNvSpPr>
          <p:nvPr>
            <p:ph idx="1"/>
          </p:nvPr>
        </p:nvSpPr>
        <p:spPr>
          <a:xfrm>
            <a:off x="0" y="9704"/>
            <a:ext cx="5344732" cy="6848296"/>
          </a:xfrm>
        </p:spPr>
        <p:txBody>
          <a:bodyPr>
            <a:normAutofit lnSpcReduction="10000"/>
          </a:bodyPr>
          <a:lstStyle/>
          <a:p>
            <a:r>
              <a:rPr lang="es-ES" b="1" dirty="0">
                <a:solidFill>
                  <a:schemeClr val="bg1"/>
                </a:solidFill>
              </a:rPr>
              <a:t>Dios si miraba todo eso, lo que paso es que ellos no lo hacían de corazón ni sinceramente, era un ayuno hipócrita por eso Dios no lo aceptaba. </a:t>
            </a:r>
          </a:p>
          <a:p>
            <a:r>
              <a:rPr lang="es-ES" b="1" dirty="0">
                <a:solidFill>
                  <a:schemeClr val="bg1"/>
                </a:solidFill>
              </a:rPr>
              <a:t>Isaías.1:13-15.</a:t>
            </a:r>
          </a:p>
          <a:p>
            <a:r>
              <a:rPr lang="es-ES" b="1" dirty="0">
                <a:solidFill>
                  <a:schemeClr val="bg1"/>
                </a:solidFill>
              </a:rPr>
              <a:t>No traigáis más vuestras vanas ofrendas, el incienso me es abominación. Luna nueva y día de reposo, el convocar asambleas: ¡no tolero iniquidad y asamblea solemne! </a:t>
            </a:r>
          </a:p>
          <a:p>
            <a:r>
              <a:rPr lang="es-ES" b="1" dirty="0">
                <a:solidFill>
                  <a:schemeClr val="bg1"/>
                </a:solidFill>
              </a:rPr>
              <a:t>V.14.</a:t>
            </a:r>
          </a:p>
          <a:p>
            <a:r>
              <a:rPr lang="es-ES" b="1" dirty="0">
                <a:solidFill>
                  <a:schemeClr val="bg1"/>
                </a:solidFill>
              </a:rPr>
              <a:t>Vuestras lunas nuevas y vuestras fiestas señaladas las aborrece mi alma; se han vuelto una carga para mí, estoy cansado de soportarlas .</a:t>
            </a:r>
          </a:p>
        </p:txBody>
      </p:sp>
      <p:pic>
        <p:nvPicPr>
          <p:cNvPr id="5" name="Imagen 4">
            <a:extLst>
              <a:ext uri="{FF2B5EF4-FFF2-40B4-BE49-F238E27FC236}">
                <a16:creationId xmlns:a16="http://schemas.microsoft.com/office/drawing/2014/main" id="{C49B2793-5E5F-46EF-83E3-EF60ADF88B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4732" y="9703"/>
            <a:ext cx="3799268" cy="6848295"/>
          </a:xfrm>
          <a:prstGeom prst="rect">
            <a:avLst/>
          </a:prstGeom>
        </p:spPr>
      </p:pic>
    </p:spTree>
    <p:extLst>
      <p:ext uri="{BB962C8B-B14F-4D97-AF65-F5344CB8AC3E}">
        <p14:creationId xmlns:p14="http://schemas.microsoft.com/office/powerpoint/2010/main" val="18297205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1000" fill="hold"/>
                                        <p:tgtEl>
                                          <p:spTgt spid="3">
                                            <p:txEl>
                                              <p:pRg st="1" end="1"/>
                                            </p:txEl>
                                          </p:spTgt>
                                        </p:tgtEl>
                                        <p:attrNameLst>
                                          <p:attrName>ppt_w</p:attrName>
                                        </p:attrNameLst>
                                      </p:cBhvr>
                                      <p:tavLst>
                                        <p:tav tm="0">
                                          <p:val>
                                            <p:strVal val="#ppt_w+.3"/>
                                          </p:val>
                                        </p:tav>
                                        <p:tav tm="100000">
                                          <p:val>
                                            <p:strVal val="#ppt_w"/>
                                          </p:val>
                                        </p:tav>
                                      </p:tavLst>
                                    </p:anim>
                                    <p:anim calcmode="lin" valueType="num">
                                      <p:cBhvr>
                                        <p:cTn id="22"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1000" fill="hold"/>
                                        <p:tgtEl>
                                          <p:spTgt spid="3">
                                            <p:txEl>
                                              <p:pRg st="2" end="2"/>
                                            </p:txEl>
                                          </p:spTgt>
                                        </p:tgtEl>
                                        <p:attrNameLst>
                                          <p:attrName>ppt_w</p:attrName>
                                        </p:attrNameLst>
                                      </p:cBhvr>
                                      <p:tavLst>
                                        <p:tav tm="0">
                                          <p:val>
                                            <p:strVal val="#ppt_w+.3"/>
                                          </p:val>
                                        </p:tav>
                                        <p:tav tm="100000">
                                          <p:val>
                                            <p:strVal val="#ppt_w"/>
                                          </p:val>
                                        </p:tav>
                                      </p:tavLst>
                                    </p:anim>
                                    <p:anim calcmode="lin" valueType="num">
                                      <p:cBhvr>
                                        <p:cTn id="29"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0" presetClass="entr" presetSubtype="0" decel="10000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p:cTn id="35" dur="1000" fill="hold"/>
                                        <p:tgtEl>
                                          <p:spTgt spid="3">
                                            <p:txEl>
                                              <p:pRg st="3" end="3"/>
                                            </p:txEl>
                                          </p:spTgt>
                                        </p:tgtEl>
                                        <p:attrNameLst>
                                          <p:attrName>ppt_w</p:attrName>
                                        </p:attrNameLst>
                                      </p:cBhvr>
                                      <p:tavLst>
                                        <p:tav tm="0">
                                          <p:val>
                                            <p:strVal val="#ppt_w+.3"/>
                                          </p:val>
                                        </p:tav>
                                        <p:tav tm="100000">
                                          <p:val>
                                            <p:strVal val="#ppt_w"/>
                                          </p:val>
                                        </p:tav>
                                      </p:tavLst>
                                    </p:anim>
                                    <p:anim calcmode="lin" valueType="num">
                                      <p:cBhvr>
                                        <p:cTn id="36"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7" dur="10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0" presetClass="entr" presetSubtype="0" decel="100000" fill="hold"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 calcmode="lin" valueType="num">
                                      <p:cBhvr>
                                        <p:cTn id="42" dur="1000" fill="hold"/>
                                        <p:tgtEl>
                                          <p:spTgt spid="3">
                                            <p:txEl>
                                              <p:pRg st="4" end="4"/>
                                            </p:txEl>
                                          </p:spTgt>
                                        </p:tgtEl>
                                        <p:attrNameLst>
                                          <p:attrName>ppt_w</p:attrName>
                                        </p:attrNameLst>
                                      </p:cBhvr>
                                      <p:tavLst>
                                        <p:tav tm="0">
                                          <p:val>
                                            <p:strVal val="#ppt_w+.3"/>
                                          </p:val>
                                        </p:tav>
                                        <p:tav tm="100000">
                                          <p:val>
                                            <p:strVal val="#ppt_w"/>
                                          </p:val>
                                        </p:tav>
                                      </p:tavLst>
                                    </p:anim>
                                    <p:anim calcmode="lin" valueType="num">
                                      <p:cBhvr>
                                        <p:cTn id="43"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44"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428AED5-C0F4-41D6-B5ED-CC3F70C4013D}"/>
              </a:ext>
            </a:extLst>
          </p:cNvPr>
          <p:cNvPicPr>
            <a:picLocks noChangeAspect="1"/>
          </p:cNvPicPr>
          <p:nvPr/>
        </p:nvPicPr>
        <p:blipFill>
          <a:blip r:embed="rId2"/>
          <a:stretch>
            <a:fillRect/>
          </a:stretch>
        </p:blipFill>
        <p:spPr>
          <a:xfrm>
            <a:off x="0" y="0"/>
            <a:ext cx="9144000" cy="6857999"/>
          </a:xfrm>
          <a:prstGeom prst="rect">
            <a:avLst/>
          </a:prstGeom>
        </p:spPr>
      </p:pic>
      <p:sp>
        <p:nvSpPr>
          <p:cNvPr id="3" name="Marcador de contenido 2"/>
          <p:cNvSpPr>
            <a:spLocks noGrp="1"/>
          </p:cNvSpPr>
          <p:nvPr>
            <p:ph idx="1"/>
          </p:nvPr>
        </p:nvSpPr>
        <p:spPr>
          <a:xfrm>
            <a:off x="0" y="9704"/>
            <a:ext cx="5344732" cy="6848296"/>
          </a:xfrm>
        </p:spPr>
        <p:txBody>
          <a:bodyPr/>
          <a:lstStyle/>
          <a:p>
            <a:r>
              <a:rPr lang="es-ES" b="1" dirty="0">
                <a:solidFill>
                  <a:schemeClr val="bg1"/>
                </a:solidFill>
              </a:rPr>
              <a:t>V.15.</a:t>
            </a:r>
          </a:p>
          <a:p>
            <a:r>
              <a:rPr lang="es-ES" b="1" dirty="0">
                <a:solidFill>
                  <a:schemeClr val="bg1"/>
                </a:solidFill>
              </a:rPr>
              <a:t>Y cuando extendáis vuestras manos, esconderé mis ojos de vosotros; sí, aunque multipliquéis las oraciones, no escucharé. Vuestras manos están llenas de sangre. </a:t>
            </a:r>
          </a:p>
          <a:p>
            <a:r>
              <a:rPr lang="es-ES" b="1" dirty="0">
                <a:solidFill>
                  <a:schemeClr val="bg1"/>
                </a:solidFill>
              </a:rPr>
              <a:t>Muchas veces eso pasa en nosotros, podemos estar en todas las reuniones pero si nuestra mente no esta en todo lo que hacemos de nada nos vale, si solo estamos de cuerpo no vale de nada. </a:t>
            </a:r>
          </a:p>
          <a:p>
            <a:r>
              <a:rPr lang="es-ES" b="1" dirty="0">
                <a:solidFill>
                  <a:schemeClr val="bg1"/>
                </a:solidFill>
              </a:rPr>
              <a:t>Alabamos a Dios en vano. </a:t>
            </a:r>
          </a:p>
          <a:p>
            <a:r>
              <a:rPr lang="es-ES" b="1" dirty="0">
                <a:solidFill>
                  <a:schemeClr val="bg1"/>
                </a:solidFill>
              </a:rPr>
              <a:t>Marcos.7:6-7.</a:t>
            </a:r>
          </a:p>
        </p:txBody>
      </p:sp>
      <p:pic>
        <p:nvPicPr>
          <p:cNvPr id="6" name="Imagen 5">
            <a:extLst>
              <a:ext uri="{FF2B5EF4-FFF2-40B4-BE49-F238E27FC236}">
                <a16:creationId xmlns:a16="http://schemas.microsoft.com/office/drawing/2014/main" id="{CE38EB7B-15AC-47F5-94FB-ECBF22B811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4732" y="9703"/>
            <a:ext cx="3799268" cy="6838593"/>
          </a:xfrm>
          <a:prstGeom prst="rect">
            <a:avLst/>
          </a:prstGeom>
        </p:spPr>
      </p:pic>
    </p:spTree>
    <p:extLst>
      <p:ext uri="{BB962C8B-B14F-4D97-AF65-F5344CB8AC3E}">
        <p14:creationId xmlns:p14="http://schemas.microsoft.com/office/powerpoint/2010/main" val="21916689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3"/>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1000" fill="hold"/>
                                        <p:tgtEl>
                                          <p:spTgt spid="3">
                                            <p:txEl>
                                              <p:pRg st="2" end="2"/>
                                            </p:txEl>
                                          </p:spTgt>
                                        </p:tgtEl>
                                        <p:attrNameLst>
                                          <p:attrName>ppt_w</p:attrName>
                                        </p:attrNameLst>
                                      </p:cBhvr>
                                      <p:tavLst>
                                        <p:tav tm="0">
                                          <p:val>
                                            <p:strVal val="#ppt_w+.3"/>
                                          </p:val>
                                        </p:tav>
                                        <p:tav tm="100000">
                                          <p:val>
                                            <p:strVal val="#ppt_w"/>
                                          </p:val>
                                        </p:tav>
                                      </p:tavLst>
                                    </p:anim>
                                    <p:anim calcmode="lin" valueType="num">
                                      <p:cBhvr>
                                        <p:cTn id="29"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0" presetClass="entr" presetSubtype="0" decel="10000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p:cTn id="35" dur="1000" fill="hold"/>
                                        <p:tgtEl>
                                          <p:spTgt spid="3">
                                            <p:txEl>
                                              <p:pRg st="3" end="3"/>
                                            </p:txEl>
                                          </p:spTgt>
                                        </p:tgtEl>
                                        <p:attrNameLst>
                                          <p:attrName>ppt_w</p:attrName>
                                        </p:attrNameLst>
                                      </p:cBhvr>
                                      <p:tavLst>
                                        <p:tav tm="0">
                                          <p:val>
                                            <p:strVal val="#ppt_w+.3"/>
                                          </p:val>
                                        </p:tav>
                                        <p:tav tm="100000">
                                          <p:val>
                                            <p:strVal val="#ppt_w"/>
                                          </p:val>
                                        </p:tav>
                                      </p:tavLst>
                                    </p:anim>
                                    <p:anim calcmode="lin" valueType="num">
                                      <p:cBhvr>
                                        <p:cTn id="36"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7" dur="10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0" presetClass="entr" presetSubtype="0" decel="100000" fill="hold"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 calcmode="lin" valueType="num">
                                      <p:cBhvr>
                                        <p:cTn id="42" dur="1000" fill="hold"/>
                                        <p:tgtEl>
                                          <p:spTgt spid="3">
                                            <p:txEl>
                                              <p:pRg st="4" end="4"/>
                                            </p:txEl>
                                          </p:spTgt>
                                        </p:tgtEl>
                                        <p:attrNameLst>
                                          <p:attrName>ppt_w</p:attrName>
                                        </p:attrNameLst>
                                      </p:cBhvr>
                                      <p:tavLst>
                                        <p:tav tm="0">
                                          <p:val>
                                            <p:strVal val="#ppt_w+.3"/>
                                          </p:val>
                                        </p:tav>
                                        <p:tav tm="100000">
                                          <p:val>
                                            <p:strVal val="#ppt_w"/>
                                          </p:val>
                                        </p:tav>
                                      </p:tavLst>
                                    </p:anim>
                                    <p:anim calcmode="lin" valueType="num">
                                      <p:cBhvr>
                                        <p:cTn id="43"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44"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96</TotalTime>
  <Words>1819</Words>
  <Application>Microsoft Office PowerPoint</Application>
  <PresentationFormat>Presentación en pantalla (4:3)</PresentationFormat>
  <Paragraphs>118</Paragraphs>
  <Slides>20</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20</vt:i4>
      </vt:variant>
    </vt:vector>
  </HeadingPairs>
  <TitlesOfParts>
    <vt:vector size="24" baseType="lpstr">
      <vt:lpstr>Arial</vt:lpstr>
      <vt:lpstr>Calibri</vt:lpstr>
      <vt:lpstr>Calibri Light</vt:lpstr>
      <vt:lpstr>Tema de Office</vt:lpstr>
      <vt:lpstr> EN VANO ES SERVIR A DIOS. MALAQUIAS.3:14. </vt:lpstr>
      <vt:lpstr>Presentación de PowerPoint</vt:lpstr>
      <vt:lpstr>Presentación de PowerPoint</vt:lpstr>
      <vt:lpstr>EN VANO ES SERVIR A DIOS.</vt:lpstr>
      <vt:lpstr>Presentación de PowerPoint</vt:lpstr>
      <vt:lpstr>Presentación de PowerPoint</vt:lpstr>
      <vt:lpstr>Presentación de PowerPoint</vt:lpstr>
      <vt:lpstr>Presentación de PowerPoint</vt:lpstr>
      <vt:lpstr>Presentación de PowerPoint</vt:lpstr>
      <vt:lpstr>Presentación de PowerPoint</vt:lpstr>
      <vt:lpstr>NO ES EN VANO SERVIR A DIOS.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CONCLUSIÒN:</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 VANO ES SERVIR A DIOS. MALAQUIAS.3:14.</dc:title>
  <dc:creator>Usuario de Windows</dc:creator>
  <cp:lastModifiedBy>Usuario de Windows</cp:lastModifiedBy>
  <cp:revision>15</cp:revision>
  <dcterms:created xsi:type="dcterms:W3CDTF">2018-10-06T21:05:18Z</dcterms:created>
  <dcterms:modified xsi:type="dcterms:W3CDTF">2018-10-06T22:46:17Z</dcterms:modified>
</cp:coreProperties>
</file>