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57" r:id="rId3"/>
    <p:sldId id="270" r:id="rId4"/>
    <p:sldId id="271" r:id="rId5"/>
    <p:sldId id="258" r:id="rId6"/>
    <p:sldId id="269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F9D4-5ABD-48C6-8487-85B67BB2B885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EF2-9BB4-421D-AB8F-182CAE58FB41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F9D4-5ABD-48C6-8487-85B67BB2B885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EF2-9BB4-421D-AB8F-182CAE58FB4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F9D4-5ABD-48C6-8487-85B67BB2B885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EF2-9BB4-421D-AB8F-182CAE58FB4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F9D4-5ABD-48C6-8487-85B67BB2B885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EF2-9BB4-421D-AB8F-182CAE58FB4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F9D4-5ABD-48C6-8487-85B67BB2B885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EF2-9BB4-421D-AB8F-182CAE58FB41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F9D4-5ABD-48C6-8487-85B67BB2B885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EF2-9BB4-421D-AB8F-182CAE58FB4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F9D4-5ABD-48C6-8487-85B67BB2B885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EF2-9BB4-421D-AB8F-182CAE58FB4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F9D4-5ABD-48C6-8487-85B67BB2B885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61BEF2-9BB4-421D-AB8F-182CAE58FB41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F9D4-5ABD-48C6-8487-85B67BB2B885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EF2-9BB4-421D-AB8F-182CAE58FB4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F9D4-5ABD-48C6-8487-85B67BB2B885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961BEF2-9BB4-421D-AB8F-182CAE58FB4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F5CF9D4-5ABD-48C6-8487-85B67BB2B885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EF2-9BB4-421D-AB8F-182CAE58FB4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F5CF9D4-5ABD-48C6-8487-85B67BB2B885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961BEF2-9BB4-421D-AB8F-182CAE58FB41}" type="slidenum">
              <a:rPr lang="en-US" smtClean="0"/>
              <a:t>‹Nº›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trips dir="ru"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dali_lighthouse%5b1%5d%20factandfic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838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33400" y="838200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Gracias le </a:t>
            </a:r>
            <a:r>
              <a:rPr lang="en-US" sz="3600" dirty="0" err="1" smtClean="0"/>
              <a:t>damos</a:t>
            </a:r>
            <a:r>
              <a:rPr lang="en-US" sz="3600" dirty="0" smtClean="0"/>
              <a:t>  los </a:t>
            </a:r>
            <a:r>
              <a:rPr lang="en-US" sz="3600" dirty="0" err="1" smtClean="0"/>
              <a:t>hermanos</a:t>
            </a:r>
            <a:r>
              <a:rPr lang="en-US" sz="3600" dirty="0" smtClean="0"/>
              <a:t> </a:t>
            </a:r>
            <a:r>
              <a:rPr lang="en-US" sz="3600" dirty="0" err="1" smtClean="0"/>
              <a:t>por</a:t>
            </a:r>
            <a:r>
              <a:rPr lang="en-US" sz="3600" dirty="0" smtClean="0"/>
              <a:t> </a:t>
            </a:r>
            <a:r>
              <a:rPr lang="en-US" sz="3600" dirty="0" err="1" smtClean="0"/>
              <a:t>venir</a:t>
            </a:r>
            <a:r>
              <a:rPr lang="en-US" sz="3600" dirty="0" smtClean="0"/>
              <a:t> </a:t>
            </a:r>
            <a:r>
              <a:rPr lang="en-US" sz="3600" dirty="0" err="1" smtClean="0"/>
              <a:t>adorar</a:t>
            </a:r>
            <a:r>
              <a:rPr lang="en-US" sz="3600" dirty="0" smtClean="0"/>
              <a:t> a Dios con </a:t>
            </a:r>
            <a:r>
              <a:rPr lang="en-US" sz="3600" dirty="0" err="1" smtClean="0"/>
              <a:t>nosotros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  <p:transition>
    <p:strips dir="r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También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reprender</a:t>
            </a:r>
            <a:r>
              <a:rPr lang="en-US" dirty="0" smtClean="0"/>
              <a:t> a </a:t>
            </a:r>
            <a:r>
              <a:rPr lang="en-US" dirty="0" err="1" smtClean="0"/>
              <a:t>través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aflicciones</a:t>
            </a:r>
            <a:r>
              <a:rPr lang="en-US" dirty="0" smtClean="0"/>
              <a:t> y </a:t>
            </a:r>
            <a:r>
              <a:rPr lang="en-US" dirty="0" err="1" smtClean="0"/>
              <a:t>pruebas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(</a:t>
            </a:r>
            <a:r>
              <a:rPr lang="en-US" dirty="0" err="1" smtClean="0"/>
              <a:t>Josué</a:t>
            </a:r>
            <a:r>
              <a:rPr lang="en-US" dirty="0" smtClean="0"/>
              <a:t> 7:10-12;       2 Samuel 12:14;    		</a:t>
            </a:r>
            <a:r>
              <a:rPr lang="en-US" dirty="0" err="1" smtClean="0"/>
              <a:t>Salmos</a:t>
            </a:r>
            <a:r>
              <a:rPr lang="en-US" dirty="0" smtClean="0"/>
              <a:t> 119:67-72).</a:t>
            </a:r>
          </a:p>
          <a:p>
            <a:endParaRPr lang="en-US" dirty="0"/>
          </a:p>
        </p:txBody>
      </p:sp>
    </p:spTree>
  </p:cSld>
  <p:clrMapOvr>
    <a:masterClrMapping/>
  </p:clrMapOvr>
  <p:transition>
    <p:strips dir="r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smtClean="0"/>
              <a:t>II. ¿Cómo debemos responder cuando alguien nos reprende?</a:t>
            </a:r>
            <a:br>
              <a:rPr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trips dir="r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Herodes</a:t>
            </a:r>
            <a:r>
              <a:rPr lang="en-US" dirty="0" smtClean="0"/>
              <a:t> </a:t>
            </a:r>
            <a:r>
              <a:rPr lang="en-US" dirty="0" smtClean="0"/>
              <a:t>(Mateo 14:1-10)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Asa</a:t>
            </a:r>
            <a:r>
              <a:rPr lang="en-US" dirty="0" smtClean="0"/>
              <a:t> (2 </a:t>
            </a:r>
            <a:r>
              <a:rPr lang="en-US" dirty="0" err="1" smtClean="0"/>
              <a:t>Crónicas</a:t>
            </a:r>
            <a:r>
              <a:rPr lang="en-US" dirty="0" smtClean="0"/>
              <a:t> 16:7-10)</a:t>
            </a:r>
          </a:p>
          <a:p>
            <a:r>
              <a:rPr lang="en-US" dirty="0" smtClean="0"/>
              <a:t> Son dos </a:t>
            </a:r>
            <a:r>
              <a:rPr lang="en-US" dirty="0" err="1" smtClean="0"/>
              <a:t>ejemplos</a:t>
            </a:r>
            <a:r>
              <a:rPr lang="en-US" dirty="0" smtClean="0"/>
              <a:t> de hombres </a:t>
            </a:r>
            <a:r>
              <a:rPr lang="en-US" dirty="0" err="1" smtClean="0"/>
              <a:t>que</a:t>
            </a:r>
            <a:r>
              <a:rPr lang="en-US" dirty="0" smtClean="0"/>
              <a:t> no </a:t>
            </a:r>
            <a:r>
              <a:rPr lang="en-US" dirty="0" err="1" smtClean="0"/>
              <a:t>recibieron</a:t>
            </a:r>
            <a:r>
              <a:rPr lang="en-US" dirty="0" smtClean="0"/>
              <a:t> la </a:t>
            </a:r>
            <a:r>
              <a:rPr lang="en-US" dirty="0" err="1" smtClean="0"/>
              <a:t>reprensión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la </a:t>
            </a:r>
            <a:r>
              <a:rPr lang="en-US" dirty="0" err="1" smtClean="0"/>
              <a:t>deberían</a:t>
            </a:r>
            <a:r>
              <a:rPr lang="en-US" dirty="0" smtClean="0"/>
              <a:t> </a:t>
            </a:r>
            <a:r>
              <a:rPr lang="en-US" dirty="0" err="1" smtClean="0"/>
              <a:t>haber</a:t>
            </a:r>
            <a:r>
              <a:rPr lang="en-US" dirty="0" smtClean="0"/>
              <a:t> </a:t>
            </a:r>
            <a:r>
              <a:rPr lang="en-US" dirty="0" err="1" smtClean="0"/>
              <a:t>recibido</a:t>
            </a:r>
            <a:r>
              <a:rPr lang="en-US" dirty="0" smtClean="0"/>
              <a:t> (cf. Juan 3:20).</a:t>
            </a:r>
            <a:endParaRPr lang="en-US" dirty="0"/>
          </a:p>
        </p:txBody>
      </p:sp>
    </p:spTree>
  </p:cSld>
  <p:clrMapOvr>
    <a:masterClrMapping/>
  </p:clrMapOvr>
  <p:transition>
    <p:strips dir="r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Afortunadamente</a:t>
            </a:r>
            <a:r>
              <a:rPr lang="en-US" dirty="0" smtClean="0"/>
              <a:t>, </a:t>
            </a:r>
            <a:r>
              <a:rPr lang="en-US" dirty="0" err="1" smtClean="0"/>
              <a:t>siempre</a:t>
            </a:r>
            <a:r>
              <a:rPr lang="en-US" dirty="0" smtClean="0"/>
              <a:t> ha </a:t>
            </a:r>
            <a:r>
              <a:rPr lang="en-US" dirty="0" err="1" smtClean="0"/>
              <a:t>habido</a:t>
            </a:r>
            <a:r>
              <a:rPr lang="en-US" dirty="0" smtClean="0"/>
              <a:t> personas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han</a:t>
            </a:r>
            <a:r>
              <a:rPr lang="en-US" dirty="0" smtClean="0"/>
              <a:t> </a:t>
            </a:r>
            <a:r>
              <a:rPr lang="en-US" dirty="0" err="1" smtClean="0"/>
              <a:t>estado</a:t>
            </a:r>
            <a:r>
              <a:rPr lang="en-US" dirty="0" smtClean="0"/>
              <a:t> </a:t>
            </a:r>
            <a:r>
              <a:rPr lang="en-US" dirty="0" err="1" smtClean="0"/>
              <a:t>dispuestas</a:t>
            </a:r>
            <a:r>
              <a:rPr lang="en-US" dirty="0" smtClean="0"/>
              <a:t> a </a:t>
            </a:r>
            <a:r>
              <a:rPr lang="en-US" dirty="0" err="1" smtClean="0"/>
              <a:t>escuchar</a:t>
            </a:r>
            <a:r>
              <a:rPr lang="en-US" dirty="0" smtClean="0"/>
              <a:t> la </a:t>
            </a:r>
            <a:r>
              <a:rPr lang="en-US" dirty="0" err="1" smtClean="0"/>
              <a:t>corrección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(</a:t>
            </a:r>
            <a:r>
              <a:rPr lang="en-US" dirty="0" err="1" smtClean="0"/>
              <a:t>Hechos</a:t>
            </a:r>
            <a:r>
              <a:rPr lang="en-US" dirty="0" smtClean="0"/>
              <a:t> 18:26-28;  19:5;  26:19).</a:t>
            </a:r>
          </a:p>
          <a:p>
            <a:endParaRPr lang="en-US" dirty="0"/>
          </a:p>
        </p:txBody>
      </p:sp>
    </p:spTree>
  </p:cSld>
  <p:clrMapOvr>
    <a:masterClrMapping/>
  </p:clrMapOvr>
  <p:transition>
    <p:strips dir="r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 </a:t>
            </a:r>
            <a:r>
              <a:rPr lang="en-US" dirty="0" smtClean="0"/>
              <a:t>la </a:t>
            </a:r>
            <a:r>
              <a:rPr lang="en-US" dirty="0" err="1" smtClean="0"/>
              <a:t>reprensión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recibimos</a:t>
            </a:r>
            <a:r>
              <a:rPr lang="en-US" dirty="0" smtClean="0"/>
              <a:t> se </a:t>
            </a:r>
            <a:r>
              <a:rPr lang="en-US" dirty="0" err="1" smtClean="0"/>
              <a:t>basa</a:t>
            </a:r>
            <a:r>
              <a:rPr lang="en-US" dirty="0" smtClean="0"/>
              <a:t> en la </a:t>
            </a:r>
            <a:r>
              <a:rPr lang="en-US" dirty="0" err="1" smtClean="0"/>
              <a:t>autoridad</a:t>
            </a:r>
            <a:r>
              <a:rPr lang="en-US" dirty="0" smtClean="0"/>
              <a:t> del </a:t>
            </a:r>
            <a:r>
              <a:rPr lang="en-US" dirty="0" err="1" smtClean="0"/>
              <a:t>cielo</a:t>
            </a:r>
            <a:r>
              <a:rPr lang="en-US" dirty="0" smtClean="0"/>
              <a:t>, </a:t>
            </a:r>
            <a:r>
              <a:rPr lang="en-US" dirty="0" err="1" smtClean="0"/>
              <a:t>necesitamos</a:t>
            </a:r>
            <a:r>
              <a:rPr lang="en-US" dirty="0" smtClean="0"/>
              <a:t> </a:t>
            </a:r>
            <a:r>
              <a:rPr lang="en-US" dirty="0" err="1" smtClean="0"/>
              <a:t>escuchar</a:t>
            </a:r>
            <a:r>
              <a:rPr lang="en-US" dirty="0" smtClean="0"/>
              <a:t>, sin </a:t>
            </a:r>
            <a:r>
              <a:rPr lang="en-US" dirty="0" err="1" smtClean="0"/>
              <a:t>importar</a:t>
            </a:r>
            <a:r>
              <a:rPr lang="en-US" dirty="0" smtClean="0"/>
              <a:t> de </a:t>
            </a:r>
            <a:r>
              <a:rPr lang="en-US" dirty="0" err="1" smtClean="0"/>
              <a:t>dónde</a:t>
            </a:r>
            <a:r>
              <a:rPr lang="en-US" dirty="0" smtClean="0"/>
              <a:t> </a:t>
            </a:r>
            <a:r>
              <a:rPr lang="en-US" dirty="0" err="1" smtClean="0"/>
              <a:t>venga</a:t>
            </a:r>
            <a:r>
              <a:rPr lang="en-US" dirty="0" smtClean="0"/>
              <a:t> la </a:t>
            </a:r>
            <a:r>
              <a:rPr lang="en-US" dirty="0" err="1" smtClean="0"/>
              <a:t>reprensión</a:t>
            </a:r>
            <a:r>
              <a:rPr lang="en-US" dirty="0" smtClean="0"/>
              <a:t>. </a:t>
            </a:r>
            <a:r>
              <a:rPr lang="en-US" dirty="0" err="1" smtClean="0"/>
              <a:t>Números</a:t>
            </a:r>
            <a:r>
              <a:rPr lang="en-US" dirty="0" smtClean="0"/>
              <a:t> </a:t>
            </a:r>
            <a:r>
              <a:rPr lang="en-US" dirty="0" smtClean="0"/>
              <a:t>22:27-33;</a:t>
            </a:r>
          </a:p>
          <a:p>
            <a:r>
              <a:rPr lang="en-US" dirty="0" smtClean="0"/>
              <a:t>2 </a:t>
            </a:r>
            <a:r>
              <a:rPr lang="en-US" dirty="0" smtClean="0"/>
              <a:t>Pedro 2:16.</a:t>
            </a:r>
            <a:endParaRPr lang="en-US" dirty="0"/>
          </a:p>
        </p:txBody>
      </p:sp>
    </p:spTree>
  </p:cSld>
  <p:clrMapOvr>
    <a:masterClrMapping/>
  </p:clrMapOvr>
  <p:transition>
    <p:strips dir="r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otra</a:t>
            </a:r>
            <a:r>
              <a:rPr lang="en-US" dirty="0" smtClean="0"/>
              <a:t> parte, </a:t>
            </a:r>
            <a:r>
              <a:rPr lang="en-US" dirty="0" err="1" smtClean="0"/>
              <a:t>si</a:t>
            </a:r>
            <a:r>
              <a:rPr lang="en-US" dirty="0" smtClean="0"/>
              <a:t> la </a:t>
            </a:r>
            <a:r>
              <a:rPr lang="en-US" dirty="0" err="1" smtClean="0"/>
              <a:t>reprensión</a:t>
            </a:r>
            <a:r>
              <a:rPr lang="en-US" dirty="0" smtClean="0"/>
              <a:t> se </a:t>
            </a:r>
            <a:r>
              <a:rPr lang="en-US" dirty="0" err="1" smtClean="0"/>
              <a:t>encuentra</a:t>
            </a:r>
            <a:r>
              <a:rPr lang="en-US" dirty="0" smtClean="0"/>
              <a:t> en </a:t>
            </a:r>
            <a:r>
              <a:rPr lang="en-US" dirty="0" err="1" smtClean="0"/>
              <a:t>conflicto</a:t>
            </a:r>
            <a:r>
              <a:rPr lang="en-US" dirty="0" smtClean="0"/>
              <a:t> con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Escrituras</a:t>
            </a:r>
            <a:r>
              <a:rPr lang="en-US" dirty="0" smtClean="0"/>
              <a:t>, se la </a:t>
            </a:r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confrontar</a:t>
            </a:r>
            <a:r>
              <a:rPr lang="en-US" dirty="0" smtClean="0"/>
              <a:t> con la </a:t>
            </a:r>
            <a:r>
              <a:rPr lang="en-US" dirty="0" err="1" smtClean="0"/>
              <a:t>actitud</a:t>
            </a:r>
            <a:r>
              <a:rPr lang="en-US" dirty="0" smtClean="0"/>
              <a:t> </a:t>
            </a:r>
            <a:r>
              <a:rPr lang="en-US" dirty="0" err="1" smtClean="0"/>
              <a:t>correcta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 (</a:t>
            </a:r>
            <a:r>
              <a:rPr lang="en-US" dirty="0" err="1" smtClean="0"/>
              <a:t>Hechos</a:t>
            </a:r>
            <a:r>
              <a:rPr lang="en-US" dirty="0" smtClean="0"/>
              <a:t> 11:2-18;   </a:t>
            </a:r>
            <a:r>
              <a:rPr lang="en-US" dirty="0" err="1" smtClean="0"/>
              <a:t>Gálatas</a:t>
            </a:r>
            <a:r>
              <a:rPr lang="en-US" dirty="0" smtClean="0"/>
              <a:t> 2:1-5).</a:t>
            </a:r>
          </a:p>
          <a:p>
            <a:endParaRPr lang="en-US" dirty="0"/>
          </a:p>
        </p:txBody>
      </p:sp>
    </p:spTree>
  </p:cSld>
  <p:clrMapOvr>
    <a:masterClrMapping/>
  </p:clrMapOvr>
  <p:transition>
    <p:strips dir="r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Conclusión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Cuando</a:t>
            </a:r>
            <a:r>
              <a:rPr lang="en-US" dirty="0" smtClean="0"/>
              <a:t> Dios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reprende</a:t>
            </a:r>
            <a:r>
              <a:rPr lang="en-US" dirty="0" smtClean="0"/>
              <a:t>—sea </a:t>
            </a:r>
            <a:r>
              <a:rPr lang="en-US" dirty="0" err="1" smtClean="0"/>
              <a:t>directamente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medio</a:t>
            </a:r>
            <a:r>
              <a:rPr lang="en-US" dirty="0" smtClean="0"/>
              <a:t> de Su </a:t>
            </a:r>
            <a:r>
              <a:rPr lang="en-US" dirty="0" err="1" smtClean="0"/>
              <a:t>Palabra</a:t>
            </a:r>
            <a:r>
              <a:rPr lang="en-US" dirty="0" smtClean="0"/>
              <a:t> o </a:t>
            </a:r>
            <a:r>
              <a:rPr lang="en-US" dirty="0" err="1" smtClean="0"/>
              <a:t>indirectamente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medio</a:t>
            </a:r>
            <a:r>
              <a:rPr lang="en-US" dirty="0" smtClean="0"/>
              <a:t> de </a:t>
            </a:r>
            <a:r>
              <a:rPr lang="en-US" dirty="0" err="1" smtClean="0"/>
              <a:t>otro</a:t>
            </a:r>
            <a:r>
              <a:rPr lang="en-US" dirty="0" smtClean="0"/>
              <a:t> </a:t>
            </a:r>
            <a:r>
              <a:rPr lang="en-US" dirty="0" err="1" smtClean="0"/>
              <a:t>cristiano—necesitamos</a:t>
            </a:r>
            <a:r>
              <a:rPr lang="en-US" dirty="0" smtClean="0"/>
              <a:t> </a:t>
            </a:r>
            <a:r>
              <a:rPr lang="en-US" dirty="0" err="1" smtClean="0"/>
              <a:t>escuchar</a:t>
            </a:r>
            <a:r>
              <a:rPr lang="en-US" dirty="0" smtClean="0"/>
              <a:t> </a:t>
            </a:r>
            <a:r>
              <a:rPr lang="en-US" b="1" dirty="0" err="1" smtClean="0"/>
              <a:t>humildemente</a:t>
            </a:r>
            <a:r>
              <a:rPr lang="en-US" b="1" dirty="0" smtClean="0"/>
              <a:t> </a:t>
            </a:r>
            <a:r>
              <a:rPr lang="en-US" dirty="0" smtClean="0"/>
              <a:t>y con </a:t>
            </a:r>
            <a:r>
              <a:rPr lang="en-US" b="1" dirty="0" err="1" smtClean="0"/>
              <a:t>actitudes</a:t>
            </a:r>
            <a:r>
              <a:rPr lang="en-US" b="1" dirty="0" smtClean="0"/>
              <a:t> </a:t>
            </a:r>
            <a:r>
              <a:rPr lang="en-US" b="1" dirty="0" err="1" smtClean="0"/>
              <a:t>correctas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Dios le </a:t>
            </a:r>
            <a:r>
              <a:rPr lang="en-US" b="1" dirty="0" err="1" smtClean="0"/>
              <a:t>bendiga</a:t>
            </a:r>
            <a:r>
              <a:rPr lang="en-US" b="1" dirty="0" smtClean="0"/>
              <a:t> </a:t>
            </a:r>
            <a:r>
              <a:rPr lang="en-US" b="1" dirty="0" err="1" smtClean="0"/>
              <a:t>por</a:t>
            </a:r>
            <a:r>
              <a:rPr lang="en-US" b="1" dirty="0" smtClean="0"/>
              <a:t> </a:t>
            </a:r>
            <a:r>
              <a:rPr lang="en-US" b="1" dirty="0" err="1" smtClean="0"/>
              <a:t>haber</a:t>
            </a:r>
            <a:r>
              <a:rPr lang="en-US" b="1" dirty="0" smtClean="0"/>
              <a:t> </a:t>
            </a:r>
            <a:r>
              <a:rPr lang="en-US" b="1" dirty="0" err="1" smtClean="0"/>
              <a:t>escuchado</a:t>
            </a:r>
            <a:r>
              <a:rPr lang="en-US" b="1" dirty="0" smtClean="0"/>
              <a:t> con </a:t>
            </a:r>
            <a:r>
              <a:rPr lang="en-US" b="1" dirty="0" err="1" smtClean="0"/>
              <a:t>atencion</a:t>
            </a:r>
            <a:r>
              <a:rPr lang="en-US" b="1" dirty="0" smtClean="0"/>
              <a:t> </a:t>
            </a:r>
            <a:r>
              <a:rPr lang="en-US" b="1" dirty="0" err="1" smtClean="0"/>
              <a:t>su</a:t>
            </a:r>
            <a:r>
              <a:rPr lang="en-US" b="1" dirty="0" smtClean="0"/>
              <a:t> </a:t>
            </a:r>
            <a:r>
              <a:rPr lang="en-US" b="1" dirty="0" err="1" smtClean="0"/>
              <a:t>palabra</a:t>
            </a:r>
            <a:r>
              <a:rPr lang="en-US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strips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CUANDO </a:t>
            </a:r>
            <a:r>
              <a:rPr lang="en-US" b="1" dirty="0"/>
              <a:t>DIOS NOS REPRENDE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sz="3600" dirty="0" err="1" smtClean="0">
                <a:solidFill>
                  <a:schemeClr val="tx1"/>
                </a:solidFill>
              </a:rPr>
              <a:t>Jeremías</a:t>
            </a:r>
            <a:r>
              <a:rPr lang="en-US" sz="3600" dirty="0" smtClean="0">
                <a:solidFill>
                  <a:schemeClr val="tx1"/>
                </a:solidFill>
              </a:rPr>
              <a:t> 2:14-19.</a:t>
            </a:r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             Jeremías 2:14-19</a:t>
            </a:r>
            <a:br>
              <a:rPr lang="es-E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baseline="30000" dirty="0" smtClean="0"/>
              <a:t>14 </a:t>
            </a:r>
            <a:r>
              <a:rPr lang="es-ES" dirty="0" smtClean="0"/>
              <a:t>¿Es un esclavo Israel o un siervo nacido en casa?</a:t>
            </a:r>
            <a:br>
              <a:rPr lang="es-ES" dirty="0" smtClean="0"/>
            </a:br>
            <a:r>
              <a:rPr lang="es-ES" dirty="0" smtClean="0"/>
              <a:t>¿Por qué se ha convertido en presa?</a:t>
            </a:r>
          </a:p>
          <a:p>
            <a:r>
              <a:rPr lang="es-ES" baseline="30000" dirty="0" smtClean="0"/>
              <a:t>15 </a:t>
            </a:r>
            <a:r>
              <a:rPr lang="es-ES" dirty="0" smtClean="0"/>
              <a:t>Contra él rugieron los leoncillos,</a:t>
            </a:r>
            <a:br>
              <a:rPr lang="es-ES" dirty="0" smtClean="0"/>
            </a:br>
            <a:r>
              <a:rPr lang="es-ES" dirty="0" smtClean="0"/>
              <a:t>fuertemente rugieron,</a:t>
            </a:r>
            <a:br>
              <a:rPr lang="es-ES" dirty="0" smtClean="0"/>
            </a:br>
            <a:r>
              <a:rPr lang="es-ES" dirty="0" smtClean="0"/>
              <a:t>y han hecho de su tierra una desolación;</a:t>
            </a:r>
            <a:br>
              <a:rPr lang="es-ES" dirty="0" smtClean="0"/>
            </a:br>
            <a:r>
              <a:rPr lang="es-ES" dirty="0" smtClean="0"/>
              <a:t>sus ciudades están quemadas, sin habitantes.</a:t>
            </a:r>
          </a:p>
          <a:p>
            <a:r>
              <a:rPr lang="es-ES" baseline="30000" dirty="0" smtClean="0"/>
              <a:t>16 </a:t>
            </a:r>
            <a:r>
              <a:rPr lang="es-ES" dirty="0" smtClean="0"/>
              <a:t>Incluso los hombres de Menfis y de </a:t>
            </a:r>
            <a:r>
              <a:rPr lang="es-ES" dirty="0" err="1" smtClean="0"/>
              <a:t>Tafnes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te han afeitado la coronilla.</a:t>
            </a:r>
          </a:p>
          <a:p>
            <a:r>
              <a:rPr lang="es-ES" baseline="30000" dirty="0" smtClean="0"/>
              <a:t>17 </a:t>
            </a:r>
            <a:r>
              <a:rPr lang="es-ES" dirty="0" smtClean="0"/>
              <a:t>¿No te ha sucedido esto</a:t>
            </a:r>
            <a:br>
              <a:rPr lang="es-ES" dirty="0" smtClean="0"/>
            </a:br>
            <a:r>
              <a:rPr lang="es-ES" dirty="0" smtClean="0"/>
              <a:t>por haber dejado al SEÑOR tu Dios,</a:t>
            </a:r>
            <a:br>
              <a:rPr lang="es-ES" dirty="0" smtClean="0"/>
            </a:br>
            <a:r>
              <a:rPr lang="es-ES" dirty="0" smtClean="0"/>
              <a:t>cuando El te guiaba por el camino?</a:t>
            </a:r>
          </a:p>
        </p:txBody>
      </p:sp>
    </p:spTree>
  </p:cSld>
  <p:clrMapOvr>
    <a:masterClrMapping/>
  </p:clrMapOvr>
  <p:transition>
    <p:strips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baseline="30000" dirty="0" smtClean="0"/>
              <a:t>18 </a:t>
            </a:r>
            <a:r>
              <a:rPr lang="es-ES" dirty="0" smtClean="0"/>
              <a:t>Y ahora, ¿qué haces en el camino a Egipto</a:t>
            </a:r>
            <a:br>
              <a:rPr lang="es-ES" dirty="0" smtClean="0"/>
            </a:br>
            <a:r>
              <a:rPr lang="es-ES" dirty="0" smtClean="0"/>
              <a:t>para beber las aguas del Nilo?</a:t>
            </a:r>
            <a:br>
              <a:rPr lang="es-ES" dirty="0" smtClean="0"/>
            </a:br>
            <a:r>
              <a:rPr lang="es-ES" dirty="0" smtClean="0"/>
              <a:t>¿O qué haces en el camino a Asiria</a:t>
            </a:r>
            <a:br>
              <a:rPr lang="es-ES" dirty="0" smtClean="0"/>
            </a:br>
            <a:r>
              <a:rPr lang="es-ES" dirty="0" smtClean="0"/>
              <a:t>para beber las aguas del </a:t>
            </a:r>
            <a:r>
              <a:rPr lang="es-ES" dirty="0" err="1" smtClean="0"/>
              <a:t>Eufrates</a:t>
            </a:r>
            <a:r>
              <a:rPr lang="es-ES" dirty="0" smtClean="0"/>
              <a:t>?</a:t>
            </a:r>
          </a:p>
          <a:p>
            <a:r>
              <a:rPr lang="es-ES" baseline="30000" dirty="0" smtClean="0"/>
              <a:t>19 </a:t>
            </a:r>
            <a:r>
              <a:rPr lang="es-ES" dirty="0" smtClean="0"/>
              <a:t>Te castigará tu propia maldad,</a:t>
            </a:r>
            <a:br>
              <a:rPr lang="es-ES" dirty="0" smtClean="0"/>
            </a:br>
            <a:r>
              <a:rPr lang="es-ES" dirty="0" smtClean="0"/>
              <a:t>y tus apostasías te condenarán.</a:t>
            </a:r>
            <a:br>
              <a:rPr lang="es-ES" dirty="0" smtClean="0"/>
            </a:br>
            <a:r>
              <a:rPr lang="es-ES" dirty="0" smtClean="0"/>
              <a:t>Reconoce, pues, y ve que es malo y amargo</a:t>
            </a:r>
            <a:br>
              <a:rPr lang="es-ES" dirty="0" smtClean="0"/>
            </a:br>
            <a:r>
              <a:rPr lang="es-ES" dirty="0" smtClean="0"/>
              <a:t>el dejar al SEÑOR tu Dios,</a:t>
            </a:r>
            <a:br>
              <a:rPr lang="es-ES" dirty="0" smtClean="0"/>
            </a:br>
            <a:r>
              <a:rPr lang="es-ES" dirty="0" smtClean="0"/>
              <a:t>y no tener temor de mí--declara el Señor, DIOS de los ejércitos.</a:t>
            </a:r>
            <a:endParaRPr lang="es-ES" dirty="0"/>
          </a:p>
        </p:txBody>
      </p:sp>
    </p:spTree>
  </p:cSld>
  <p:clrMapOvr>
    <a:masterClrMapping/>
  </p:clrMapOvr>
  <p:transition>
    <p:strips dir="r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/>
              <a:t>el </a:t>
            </a:r>
            <a:r>
              <a:rPr lang="en-US" dirty="0" err="1"/>
              <a:t>Señor</a:t>
            </a:r>
            <a:r>
              <a:rPr lang="en-US" dirty="0"/>
              <a:t> </a:t>
            </a:r>
            <a:r>
              <a:rPr lang="en-US" dirty="0" err="1"/>
              <a:t>reprende</a:t>
            </a:r>
            <a:r>
              <a:rPr lang="en-US" dirty="0"/>
              <a:t> al hombre, </a:t>
            </a:r>
            <a:r>
              <a:rPr lang="en-US" dirty="0" err="1"/>
              <a:t>Él</a:t>
            </a:r>
            <a:r>
              <a:rPr lang="en-US" dirty="0"/>
              <a:t> </a:t>
            </a:r>
            <a:r>
              <a:rPr lang="en-US" dirty="0" smtClean="0"/>
              <a:t>lo </a:t>
            </a:r>
            <a:r>
              <a:rPr lang="en-US" dirty="0" err="1" smtClean="0"/>
              <a:t>hace</a:t>
            </a:r>
            <a:r>
              <a:rPr lang="en-US" dirty="0" smtClean="0"/>
              <a:t> con </a:t>
            </a:r>
            <a:r>
              <a:rPr lang="en-US" dirty="0" err="1" smtClean="0"/>
              <a:t>Justicia</a:t>
            </a:r>
            <a:r>
              <a:rPr lang="en-US" dirty="0" smtClean="0"/>
              <a:t> y </a:t>
            </a:r>
            <a:r>
              <a:rPr lang="en-US" dirty="0" err="1" smtClean="0"/>
              <a:t>amor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dirty="0" err="1"/>
              <a:t>Ezequiel</a:t>
            </a:r>
            <a:r>
              <a:rPr lang="en-US" dirty="0"/>
              <a:t> 18:25-29;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Hebreos</a:t>
            </a:r>
            <a:r>
              <a:rPr lang="en-US" dirty="0" smtClean="0"/>
              <a:t> 12: 5-11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</p:cSld>
  <p:clrMapOvr>
    <a:masterClrMapping/>
  </p:clrMapOvr>
  <p:transition>
    <p:strips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dirty="0" smtClean="0"/>
              <a:t>I- ¿</a:t>
            </a:r>
            <a:r>
              <a:rPr dirty="0" err="1" smtClean="0"/>
              <a:t>Cómo</a:t>
            </a:r>
            <a:r>
              <a:rPr dirty="0" smtClean="0"/>
              <a:t> </a:t>
            </a:r>
            <a:r>
              <a:rPr dirty="0" err="1" smtClean="0"/>
              <a:t>reprende</a:t>
            </a:r>
            <a:r>
              <a:rPr dirty="0" smtClean="0"/>
              <a:t> Dios al hombre?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trips dir="r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Él</a:t>
            </a:r>
            <a:r>
              <a:rPr lang="en-US" dirty="0" smtClean="0"/>
              <a:t> </a:t>
            </a:r>
            <a:r>
              <a:rPr lang="en-US" dirty="0" err="1" smtClean="0"/>
              <a:t>Señor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reprende</a:t>
            </a:r>
            <a:r>
              <a:rPr lang="en-US" dirty="0" smtClean="0"/>
              <a:t> </a:t>
            </a:r>
            <a:r>
              <a:rPr lang="en-US" dirty="0" err="1" smtClean="0"/>
              <a:t>directamente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(</a:t>
            </a:r>
            <a:r>
              <a:rPr lang="en-US" dirty="0" err="1" smtClean="0"/>
              <a:t>Hebreos</a:t>
            </a:r>
            <a:r>
              <a:rPr lang="en-US" dirty="0" smtClean="0"/>
              <a:t> 12:5-11;    </a:t>
            </a:r>
            <a:r>
              <a:rPr lang="en-US" dirty="0" err="1" smtClean="0"/>
              <a:t>Apocalipsis</a:t>
            </a:r>
            <a:r>
              <a:rPr lang="en-US" dirty="0" smtClean="0"/>
              <a:t> 3:19).</a:t>
            </a:r>
          </a:p>
          <a:p>
            <a:endParaRPr lang="en-US" dirty="0"/>
          </a:p>
        </p:txBody>
      </p:sp>
    </p:spTree>
  </p:cSld>
  <p:clrMapOvr>
    <a:masterClrMapping/>
  </p:clrMapOvr>
  <p:transition>
    <p:strips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reprende</a:t>
            </a:r>
            <a:r>
              <a:rPr lang="en-US" dirty="0" smtClean="0"/>
              <a:t> a </a:t>
            </a:r>
            <a:r>
              <a:rPr lang="en-US" dirty="0" err="1" smtClean="0"/>
              <a:t>través</a:t>
            </a:r>
            <a:r>
              <a:rPr lang="en-US" dirty="0" smtClean="0"/>
              <a:t> de Su </a:t>
            </a:r>
            <a:r>
              <a:rPr lang="en-US" dirty="0" err="1" smtClean="0"/>
              <a:t>Palabra</a:t>
            </a:r>
            <a:r>
              <a:rPr lang="en-US" dirty="0" smtClean="0"/>
              <a:t> (</a:t>
            </a:r>
            <a:r>
              <a:rPr lang="en-US" dirty="0" err="1" smtClean="0"/>
              <a:t>Génesis</a:t>
            </a:r>
            <a:r>
              <a:rPr lang="en-US" dirty="0" smtClean="0"/>
              <a:t> 3:11; </a:t>
            </a:r>
            <a:r>
              <a:rPr lang="en-US" dirty="0" err="1" smtClean="0"/>
              <a:t>Jueces</a:t>
            </a:r>
            <a:r>
              <a:rPr lang="en-US" dirty="0" smtClean="0"/>
              <a:t> 2:2; 2 Reyes 22:13; Santiago 1:23-25).</a:t>
            </a:r>
          </a:p>
          <a:p>
            <a:endParaRPr lang="en-US" dirty="0"/>
          </a:p>
        </p:txBody>
      </p:sp>
    </p:spTree>
  </p:cSld>
  <p:clrMapOvr>
    <a:masterClrMapping/>
  </p:clrMapOvr>
  <p:transition>
    <p:strips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reprende</a:t>
            </a:r>
            <a:r>
              <a:rPr lang="en-US" dirty="0" smtClean="0"/>
              <a:t> a </a:t>
            </a:r>
            <a:r>
              <a:rPr lang="en-US" dirty="0" err="1" smtClean="0"/>
              <a:t>través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consecuencias</a:t>
            </a:r>
            <a:r>
              <a:rPr lang="en-US" dirty="0" smtClean="0"/>
              <a:t> del </a:t>
            </a:r>
            <a:r>
              <a:rPr lang="en-US" dirty="0" err="1" smtClean="0"/>
              <a:t>pecado</a:t>
            </a:r>
            <a:r>
              <a:rPr lang="en-US" dirty="0" smtClean="0"/>
              <a:t> (</a:t>
            </a:r>
            <a:r>
              <a:rPr lang="en-US" dirty="0" err="1" smtClean="0"/>
              <a:t>Romanos</a:t>
            </a:r>
            <a:r>
              <a:rPr lang="en-US" dirty="0" smtClean="0"/>
              <a:t> 1:27).</a:t>
            </a:r>
            <a:endParaRPr lang="en-US" dirty="0"/>
          </a:p>
        </p:txBody>
      </p:sp>
    </p:spTree>
  </p:cSld>
  <p:clrMapOvr>
    <a:masterClrMapping/>
  </p:clrMapOvr>
  <p:transition>
    <p:strips dir="ru"/>
  </p:transition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72</TotalTime>
  <Words>308</Words>
  <Application>Microsoft Office PowerPoint</Application>
  <PresentationFormat>Presentación en pantalla (4:3)</PresentationFormat>
  <Paragraphs>34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Franklin Gothic Book</vt:lpstr>
      <vt:lpstr>Wingdings 2</vt:lpstr>
      <vt:lpstr>Technic</vt:lpstr>
      <vt:lpstr>Presentación de PowerPoint</vt:lpstr>
      <vt:lpstr> CUANDO DIOS NOS REPRENDE </vt:lpstr>
      <vt:lpstr>              Jeremías 2:14-19 </vt:lpstr>
      <vt:lpstr>Presentación de PowerPoint</vt:lpstr>
      <vt:lpstr>Presentación de PowerPoint</vt:lpstr>
      <vt:lpstr>I- ¿Cómo reprende Dios al hombre?</vt:lpstr>
      <vt:lpstr> </vt:lpstr>
      <vt:lpstr>Presentación de PowerPoint</vt:lpstr>
      <vt:lpstr>Presentación de PowerPoint</vt:lpstr>
      <vt:lpstr>Presentación de PowerPoint</vt:lpstr>
      <vt:lpstr>II. ¿Cómo debemos responder cuando alguien nos reprende? </vt:lpstr>
      <vt:lpstr>Presentación de PowerPoint</vt:lpstr>
      <vt:lpstr>Presentación de PowerPoint</vt:lpstr>
      <vt:lpstr>Presentación de PowerPoint</vt:lpstr>
      <vt:lpstr>Presentación de PowerPoint</vt:lpstr>
      <vt:lpstr> Conclusión 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Pavilion</dc:creator>
  <cp:lastModifiedBy>MARIO</cp:lastModifiedBy>
  <cp:revision>8</cp:revision>
  <dcterms:created xsi:type="dcterms:W3CDTF">2012-08-05T02:42:10Z</dcterms:created>
  <dcterms:modified xsi:type="dcterms:W3CDTF">2018-12-12T14:18:08Z</dcterms:modified>
</cp:coreProperties>
</file>